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5"/>
  </p:notesMasterIdLst>
  <p:handoutMasterIdLst>
    <p:handoutMasterId r:id="rId16"/>
  </p:handoutMasterIdLst>
  <p:sldIdLst>
    <p:sldId id="2197" r:id="rId5"/>
    <p:sldId id="2187" r:id="rId6"/>
    <p:sldId id="2188" r:id="rId7"/>
    <p:sldId id="2195" r:id="rId8"/>
    <p:sldId id="2189" r:id="rId9"/>
    <p:sldId id="2192" r:id="rId10"/>
    <p:sldId id="2193" r:id="rId11"/>
    <p:sldId id="2190" r:id="rId12"/>
    <p:sldId id="2191" r:id="rId13"/>
    <p:sldId id="2198" r:id="rId1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lides" id="{662A55AF-265B-42B3-9CB6-40C6288A9B30}">
          <p14:sldIdLst>
            <p14:sldId id="2197"/>
            <p14:sldId id="2187"/>
            <p14:sldId id="2188"/>
            <p14:sldId id="2195"/>
            <p14:sldId id="2189"/>
            <p14:sldId id="2192"/>
            <p14:sldId id="2193"/>
            <p14:sldId id="2190"/>
            <p14:sldId id="2191"/>
            <p14:sldId id="219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2D62"/>
    <a:srgbClr val="2E2E2E"/>
    <a:srgbClr val="2F2F2F"/>
    <a:srgbClr val="787878"/>
    <a:srgbClr val="595959"/>
    <a:srgbClr val="A6A6A6"/>
    <a:srgbClr val="7F7F7F"/>
    <a:srgbClr val="00BCF2"/>
    <a:srgbClr val="FFFFF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8B847B-215A-4091-B071-7B7BE0AF0688}" v="54" dt="2019-03-05T21:53:08.496"/>
    <p1510:client id="{540C900A-F971-FBDA-9903-DDF0944D61F3}" v="17" dt="2019-03-05T00:55:48.6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921" autoAdjust="0"/>
  </p:normalViewPr>
  <p:slideViewPr>
    <p:cSldViewPr snapToGrid="0">
      <p:cViewPr varScale="1">
        <p:scale>
          <a:sx n="64" d="100"/>
          <a:sy n="64" d="100"/>
        </p:scale>
        <p:origin x="906" y="4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bu Mani" userId="S::anbumani@xmonkeys360.com::ace27998-045c-45a2-916c-b07b1b5c4064" providerId="AD" clId="Web-{7F5784B4-BCE1-471D-B85F-F8112BB906B2}"/>
    <pc:docChg chg="delSld modSld modSection">
      <pc:chgData name="Anbu Mani" userId="S::anbumani@xmonkeys360.com::ace27998-045c-45a2-916c-b07b1b5c4064" providerId="AD" clId="Web-{7F5784B4-BCE1-471D-B85F-F8112BB906B2}" dt="2019-04-26T06:58:22.867" v="7"/>
      <pc:docMkLst>
        <pc:docMk/>
      </pc:docMkLst>
      <pc:sldChg chg="del">
        <pc:chgData name="Anbu Mani" userId="S::anbumani@xmonkeys360.com::ace27998-045c-45a2-916c-b07b1b5c4064" providerId="AD" clId="Web-{7F5784B4-BCE1-471D-B85F-F8112BB906B2}" dt="2019-04-26T06:58:22.867" v="7"/>
        <pc:sldMkLst>
          <pc:docMk/>
          <pc:sldMk cId="2253409018" sldId="2194"/>
        </pc:sldMkLst>
      </pc:sldChg>
      <pc:sldChg chg="modSp">
        <pc:chgData name="Anbu Mani" userId="S::anbumani@xmonkeys360.com::ace27998-045c-45a2-916c-b07b1b5c4064" providerId="AD" clId="Web-{7F5784B4-BCE1-471D-B85F-F8112BB906B2}" dt="2019-04-26T06:58:08.226" v="6" actId="1076"/>
        <pc:sldMkLst>
          <pc:docMk/>
          <pc:sldMk cId="2811237082" sldId="2195"/>
        </pc:sldMkLst>
        <pc:spChg chg="mod">
          <ac:chgData name="Anbu Mani" userId="S::anbumani@xmonkeys360.com::ace27998-045c-45a2-916c-b07b1b5c4064" providerId="AD" clId="Web-{7F5784B4-BCE1-471D-B85F-F8112BB906B2}" dt="2019-04-26T06:58:08.226" v="6" actId="1076"/>
          <ac:spMkLst>
            <pc:docMk/>
            <pc:sldMk cId="2811237082" sldId="2195"/>
            <ac:spMk id="2" creationId="{6A7BEA6C-2AC8-4A8B-BAF9-CE955520C6F0}"/>
          </ac:spMkLst>
        </pc:spChg>
        <pc:spChg chg="mod">
          <ac:chgData name="Anbu Mani" userId="S::anbumani@xmonkeys360.com::ace27998-045c-45a2-916c-b07b1b5c4064" providerId="AD" clId="Web-{7F5784B4-BCE1-471D-B85F-F8112BB906B2}" dt="2019-04-26T06:58:04.367" v="5" actId="1076"/>
          <ac:spMkLst>
            <pc:docMk/>
            <pc:sldMk cId="2811237082" sldId="2195"/>
            <ac:spMk id="3" creationId="{F1BC808A-558D-4490-A518-C7AA432EDB5A}"/>
          </ac:spMkLst>
        </pc:spChg>
      </pc:sldChg>
      <pc:sldChg chg="modNotes">
        <pc:chgData name="Anbu Mani" userId="S::anbumani@xmonkeys360.com::ace27998-045c-45a2-916c-b07b1b5c4064" providerId="AD" clId="Web-{7F5784B4-BCE1-471D-B85F-F8112BB906B2}" dt="2019-04-26T06:53:14.302" v="0"/>
        <pc:sldMkLst>
          <pc:docMk/>
          <pc:sldMk cId="3706449321" sldId="2197"/>
        </pc:sldMkLst>
      </pc:sldChg>
    </pc:docChg>
  </pc:docChgLst>
  <pc:docChgLst>
    <pc:chgData name="Christos Matskas" userId="S::chmatsk@microsoft.com::2b548a1b-e0ab-49b8-a683-ebd48b4e7142" providerId="AD" clId="Web-{540C900A-F971-FBDA-9903-DDF0944D61F3}"/>
    <pc:docChg chg="modSld">
      <pc:chgData name="Christos Matskas" userId="S::chmatsk@microsoft.com::2b548a1b-e0ab-49b8-a683-ebd48b4e7142" providerId="AD" clId="Web-{540C900A-F971-FBDA-9903-DDF0944D61F3}" dt="2019-03-05T00:55:48.669" v="16" actId="20577"/>
      <pc:docMkLst>
        <pc:docMk/>
      </pc:docMkLst>
      <pc:sldChg chg="modSp">
        <pc:chgData name="Christos Matskas" userId="S::chmatsk@microsoft.com::2b548a1b-e0ab-49b8-a683-ebd48b4e7142" providerId="AD" clId="Web-{540C900A-F971-FBDA-9903-DDF0944D61F3}" dt="2019-03-05T00:54:18.481" v="10" actId="20577"/>
        <pc:sldMkLst>
          <pc:docMk/>
          <pc:sldMk cId="1432510621" sldId="2188"/>
        </pc:sldMkLst>
        <pc:spChg chg="mod">
          <ac:chgData name="Christos Matskas" userId="S::chmatsk@microsoft.com::2b548a1b-e0ab-49b8-a683-ebd48b4e7142" providerId="AD" clId="Web-{540C900A-F971-FBDA-9903-DDF0944D61F3}" dt="2019-03-05T00:54:18.481" v="10" actId="20577"/>
          <ac:spMkLst>
            <pc:docMk/>
            <pc:sldMk cId="1432510621" sldId="2188"/>
            <ac:spMk id="5" creationId="{3AB1E6DB-DB8D-45D8-9CE4-C9AD8942FAF5}"/>
          </ac:spMkLst>
        </pc:spChg>
      </pc:sldChg>
      <pc:sldChg chg="modSp">
        <pc:chgData name="Christos Matskas" userId="S::chmatsk@microsoft.com::2b548a1b-e0ab-49b8-a683-ebd48b4e7142" providerId="AD" clId="Web-{540C900A-F971-FBDA-9903-DDF0944D61F3}" dt="2019-03-05T00:55:48.669" v="16" actId="20577"/>
        <pc:sldMkLst>
          <pc:docMk/>
          <pc:sldMk cId="1238660978" sldId="2191"/>
        </pc:sldMkLst>
        <pc:spChg chg="mod">
          <ac:chgData name="Christos Matskas" userId="S::chmatsk@microsoft.com::2b548a1b-e0ab-49b8-a683-ebd48b4e7142" providerId="AD" clId="Web-{540C900A-F971-FBDA-9903-DDF0944D61F3}" dt="2019-03-05T00:55:48.669" v="16" actId="20577"/>
          <ac:spMkLst>
            <pc:docMk/>
            <pc:sldMk cId="1238660978" sldId="2191"/>
            <ac:spMk id="4" creationId="{8C805F6C-E94E-4F90-90CD-EC0298D822FE}"/>
          </ac:spMkLst>
        </pc:spChg>
      </pc:sldChg>
      <pc:sldChg chg="modSp">
        <pc:chgData name="Christos Matskas" userId="S::chmatsk@microsoft.com::2b548a1b-e0ab-49b8-a683-ebd48b4e7142" providerId="AD" clId="Web-{540C900A-F971-FBDA-9903-DDF0944D61F3}" dt="2019-03-05T00:54:31.574" v="13" actId="20577"/>
        <pc:sldMkLst>
          <pc:docMk/>
          <pc:sldMk cId="2811237082" sldId="2195"/>
        </pc:sldMkLst>
        <pc:spChg chg="mod">
          <ac:chgData name="Christos Matskas" userId="S::chmatsk@microsoft.com::2b548a1b-e0ab-49b8-a683-ebd48b4e7142" providerId="AD" clId="Web-{540C900A-F971-FBDA-9903-DDF0944D61F3}" dt="2019-03-05T00:54:31.574" v="13" actId="20577"/>
          <ac:spMkLst>
            <pc:docMk/>
            <pc:sldMk cId="2811237082" sldId="2195"/>
            <ac:spMk id="3" creationId="{F1BC808A-558D-4490-A518-C7AA432EDB5A}"/>
          </ac:spMkLst>
        </pc:spChg>
      </pc:sldChg>
    </pc:docChg>
  </pc:docChgLst>
  <pc:docChgLst>
    <pc:chgData name="James White" userId="e5652cbfd60a3494" providerId="LiveId" clId="{CE8B847B-215A-4091-B071-7B7BE0AF0688}"/>
    <pc:docChg chg="undo custSel addSld delSld modSld sldOrd modSection">
      <pc:chgData name="James White" userId="e5652cbfd60a3494" providerId="LiveId" clId="{CE8B847B-215A-4091-B071-7B7BE0AF0688}" dt="2019-03-05T22:26:40.509" v="6105" actId="20577"/>
      <pc:docMkLst>
        <pc:docMk/>
      </pc:docMkLst>
      <pc:sldChg chg="modNotesTx">
        <pc:chgData name="James White" userId="e5652cbfd60a3494" providerId="LiveId" clId="{CE8B847B-215A-4091-B071-7B7BE0AF0688}" dt="2019-03-05T21:31:06.821" v="844" actId="20577"/>
        <pc:sldMkLst>
          <pc:docMk/>
          <pc:sldMk cId="623937337" sldId="1560"/>
        </pc:sldMkLst>
      </pc:sldChg>
      <pc:sldChg chg="modSp modNotesTx">
        <pc:chgData name="James White" userId="e5652cbfd60a3494" providerId="LiveId" clId="{CE8B847B-215A-4091-B071-7B7BE0AF0688}" dt="2019-03-05T21:49:35.096" v="2354" actId="20577"/>
        <pc:sldMkLst>
          <pc:docMk/>
          <pc:sldMk cId="2951032729" sldId="2187"/>
        </pc:sldMkLst>
        <pc:spChg chg="mod">
          <ac:chgData name="James White" userId="e5652cbfd60a3494" providerId="LiveId" clId="{CE8B847B-215A-4091-B071-7B7BE0AF0688}" dt="2019-03-05T21:48:02.617" v="2025" actId="20577"/>
          <ac:spMkLst>
            <pc:docMk/>
            <pc:sldMk cId="2951032729" sldId="2187"/>
            <ac:spMk id="3" creationId="{5814FD0C-4F75-4DA7-8DC5-191E779FAF9C}"/>
          </ac:spMkLst>
        </pc:spChg>
      </pc:sldChg>
      <pc:sldChg chg="modNotesTx">
        <pc:chgData name="James White" userId="e5652cbfd60a3494" providerId="LiveId" clId="{CE8B847B-215A-4091-B071-7B7BE0AF0688}" dt="2019-03-05T21:57:18.491" v="3194" actId="20577"/>
        <pc:sldMkLst>
          <pc:docMk/>
          <pc:sldMk cId="1432510621" sldId="2188"/>
        </pc:sldMkLst>
      </pc:sldChg>
      <pc:sldChg chg="modSp modNotesTx">
        <pc:chgData name="James White" userId="e5652cbfd60a3494" providerId="LiveId" clId="{CE8B847B-215A-4091-B071-7B7BE0AF0688}" dt="2019-03-05T22:06:17.226" v="3973" actId="20577"/>
        <pc:sldMkLst>
          <pc:docMk/>
          <pc:sldMk cId="4201521002" sldId="2189"/>
        </pc:sldMkLst>
        <pc:spChg chg="mod">
          <ac:chgData name="James White" userId="e5652cbfd60a3494" providerId="LiveId" clId="{CE8B847B-215A-4091-B071-7B7BE0AF0688}" dt="2019-03-05T00:50:55.143" v="596" actId="20577"/>
          <ac:spMkLst>
            <pc:docMk/>
            <pc:sldMk cId="4201521002" sldId="2189"/>
            <ac:spMk id="5" creationId="{B1D4C2D4-2EB6-4093-8119-DFB095AE219F}"/>
          </ac:spMkLst>
        </pc:spChg>
      </pc:sldChg>
      <pc:sldChg chg="modNotesTx">
        <pc:chgData name="James White" userId="e5652cbfd60a3494" providerId="LiveId" clId="{CE8B847B-215A-4091-B071-7B7BE0AF0688}" dt="2019-03-05T22:26:21.822" v="6078" actId="20577"/>
        <pc:sldMkLst>
          <pc:docMk/>
          <pc:sldMk cId="4228626971" sldId="2190"/>
        </pc:sldMkLst>
      </pc:sldChg>
      <pc:sldChg chg="modNotesTx">
        <pc:chgData name="James White" userId="e5652cbfd60a3494" providerId="LiveId" clId="{CE8B847B-215A-4091-B071-7B7BE0AF0688}" dt="2019-03-05T22:26:40.509" v="6105" actId="20577"/>
        <pc:sldMkLst>
          <pc:docMk/>
          <pc:sldMk cId="1238660978" sldId="2191"/>
        </pc:sldMkLst>
      </pc:sldChg>
      <pc:sldChg chg="modNotesTx">
        <pc:chgData name="James White" userId="e5652cbfd60a3494" providerId="LiveId" clId="{CE8B847B-215A-4091-B071-7B7BE0AF0688}" dt="2019-03-05T00:43:09.737" v="583" actId="20577"/>
        <pc:sldMkLst>
          <pc:docMk/>
          <pc:sldMk cId="1026213358" sldId="2193"/>
        </pc:sldMkLst>
      </pc:sldChg>
      <pc:sldChg chg="modSp modNotesTx">
        <pc:chgData name="James White" userId="e5652cbfd60a3494" providerId="LiveId" clId="{CE8B847B-215A-4091-B071-7B7BE0AF0688}" dt="2019-03-05T22:24:30.228" v="5833" actId="20577"/>
        <pc:sldMkLst>
          <pc:docMk/>
          <pc:sldMk cId="2253409018" sldId="2194"/>
        </pc:sldMkLst>
        <pc:spChg chg="mod">
          <ac:chgData name="James White" userId="e5652cbfd60a3494" providerId="LiveId" clId="{CE8B847B-215A-4091-B071-7B7BE0AF0688}" dt="2019-03-05T00:41:13.135" v="560" actId="20577"/>
          <ac:spMkLst>
            <pc:docMk/>
            <pc:sldMk cId="2253409018" sldId="2194"/>
            <ac:spMk id="3" creationId="{285D6E35-1493-4CF1-86B0-E7207EDF0B9E}"/>
          </ac:spMkLst>
        </pc:spChg>
      </pc:sldChg>
      <pc:sldChg chg="modSp add modNotesTx">
        <pc:chgData name="James White" userId="e5652cbfd60a3494" providerId="LiveId" clId="{CE8B847B-215A-4091-B071-7B7BE0AF0688}" dt="2019-03-05T21:58:49.335" v="3447" actId="20577"/>
        <pc:sldMkLst>
          <pc:docMk/>
          <pc:sldMk cId="2811237082" sldId="2195"/>
        </pc:sldMkLst>
        <pc:spChg chg="mod">
          <ac:chgData name="James White" userId="e5652cbfd60a3494" providerId="LiveId" clId="{CE8B847B-215A-4091-B071-7B7BE0AF0688}" dt="2019-03-05T00:32:19.130" v="69" actId="207"/>
          <ac:spMkLst>
            <pc:docMk/>
            <pc:sldMk cId="2811237082" sldId="2195"/>
            <ac:spMk id="2" creationId="{6A7BEA6C-2AC8-4A8B-BAF9-CE955520C6F0}"/>
          </ac:spMkLst>
        </pc:spChg>
        <pc:spChg chg="mod">
          <ac:chgData name="James White" userId="e5652cbfd60a3494" providerId="LiveId" clId="{CE8B847B-215A-4091-B071-7B7BE0AF0688}" dt="2019-03-05T00:37:55.508" v="376" actId="20577"/>
          <ac:spMkLst>
            <pc:docMk/>
            <pc:sldMk cId="2811237082" sldId="2195"/>
            <ac:spMk id="3" creationId="{F1BC808A-558D-4490-A518-C7AA432EDB5A}"/>
          </ac:spMkLst>
        </pc:spChg>
      </pc:sldChg>
      <pc:sldChg chg="addSp delSp modSp add modTransition modNotesTx">
        <pc:chgData name="James White" userId="e5652cbfd60a3494" providerId="LiveId" clId="{CE8B847B-215A-4091-B071-7B7BE0AF0688}" dt="2019-03-05T00:58:49.661" v="640" actId="20577"/>
        <pc:sldMkLst>
          <pc:docMk/>
          <pc:sldMk cId="1646741181" sldId="2196"/>
        </pc:sldMkLst>
        <pc:spChg chg="del">
          <ac:chgData name="James White" userId="e5652cbfd60a3494" providerId="LiveId" clId="{CE8B847B-215A-4091-B071-7B7BE0AF0688}" dt="2019-03-05T00:57:32.450" v="599"/>
          <ac:spMkLst>
            <pc:docMk/>
            <pc:sldMk cId="1646741181" sldId="2196"/>
            <ac:spMk id="2" creationId="{8282384E-70E7-4F0A-A1EA-10075EEA7EEE}"/>
          </ac:spMkLst>
        </pc:spChg>
        <pc:spChg chg="del">
          <ac:chgData name="James White" userId="e5652cbfd60a3494" providerId="LiveId" clId="{CE8B847B-215A-4091-B071-7B7BE0AF0688}" dt="2019-03-05T00:57:32.450" v="599"/>
          <ac:spMkLst>
            <pc:docMk/>
            <pc:sldMk cId="1646741181" sldId="2196"/>
            <ac:spMk id="3" creationId="{3BB56FFF-7456-4218-9ECA-916E2DAB4F86}"/>
          </ac:spMkLst>
        </pc:spChg>
        <pc:spChg chg="add mod">
          <ac:chgData name="James White" userId="e5652cbfd60a3494" providerId="LiveId" clId="{CE8B847B-215A-4091-B071-7B7BE0AF0688}" dt="2019-03-05T00:57:37.374" v="624" actId="20577"/>
          <ac:spMkLst>
            <pc:docMk/>
            <pc:sldMk cId="1646741181" sldId="2196"/>
            <ac:spMk id="4" creationId="{526DFB57-411F-44BB-92B8-EE7D47844077}"/>
          </ac:spMkLst>
        </pc:spChg>
        <pc:spChg chg="add mod">
          <ac:chgData name="James White" userId="e5652cbfd60a3494" providerId="LiveId" clId="{CE8B847B-215A-4091-B071-7B7BE0AF0688}" dt="2019-03-05T00:57:32.450" v="599"/>
          <ac:spMkLst>
            <pc:docMk/>
            <pc:sldMk cId="1646741181" sldId="2196"/>
            <ac:spMk id="5" creationId="{5E073EEE-2D9D-41C9-8104-3CFC99DC4BD6}"/>
          </ac:spMkLst>
        </pc:spChg>
      </pc:sldChg>
      <pc:sldChg chg="modSp add del">
        <pc:chgData name="James White" userId="e5652cbfd60a3494" providerId="LiveId" clId="{CE8B847B-215A-4091-B071-7B7BE0AF0688}" dt="2019-03-05T00:45:04.853" v="590" actId="2696"/>
        <pc:sldMkLst>
          <pc:docMk/>
          <pc:sldMk cId="3531851952" sldId="2196"/>
        </pc:sldMkLst>
        <pc:spChg chg="mod">
          <ac:chgData name="James White" userId="e5652cbfd60a3494" providerId="LiveId" clId="{CE8B847B-215A-4091-B071-7B7BE0AF0688}" dt="2019-03-05T00:40:02.616" v="392" actId="20577"/>
          <ac:spMkLst>
            <pc:docMk/>
            <pc:sldMk cId="3531851952" sldId="2196"/>
            <ac:spMk id="2" creationId="{1A4EF313-2848-4D6D-8816-657CDB5E13DD}"/>
          </ac:spMkLst>
        </pc:spChg>
        <pc:spChg chg="mod">
          <ac:chgData name="James White" userId="e5652cbfd60a3494" providerId="LiveId" clId="{CE8B847B-215A-4091-B071-7B7BE0AF0688}" dt="2019-03-05T00:40:19.155" v="447" actId="20577"/>
          <ac:spMkLst>
            <pc:docMk/>
            <pc:sldMk cId="3531851952" sldId="2196"/>
            <ac:spMk id="3" creationId="{22D79207-49DF-46D3-A4FB-AFA79997E2D8}"/>
          </ac:spMkLst>
        </pc:spChg>
      </pc:sldChg>
      <pc:sldChg chg="modSp add del ord">
        <pc:chgData name="James White" userId="e5652cbfd60a3494" providerId="LiveId" clId="{CE8B847B-215A-4091-B071-7B7BE0AF0688}" dt="2019-03-05T00:57:10.217" v="597" actId="2696"/>
        <pc:sldMkLst>
          <pc:docMk/>
          <pc:sldMk cId="91323052" sldId="2197"/>
        </pc:sldMkLst>
        <pc:spChg chg="mod">
          <ac:chgData name="James White" userId="e5652cbfd60a3494" providerId="LiveId" clId="{CE8B847B-215A-4091-B071-7B7BE0AF0688}" dt="2019-03-05T00:45:00.399" v="589" actId="20577"/>
          <ac:spMkLst>
            <pc:docMk/>
            <pc:sldMk cId="91323052" sldId="2197"/>
            <ac:spMk id="2" creationId="{8BB68AFF-5971-49ED-A364-A049172E035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5/15/2019 12:13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5/15/2019 12:13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cs typeface="Segoe UI Light"/>
            </a:endParaRPr>
          </a:p>
          <a:p>
            <a:endParaRPr lang="en-IN"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5/15/2019 12:13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090467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When it comes to app development, expectations from users, your customers, has never been higher. First, think of how apps have evolved over the last decade, with the quality and design the best it has ever been. Additionally, in this fast information age, you need to keep a steady stream of updates and new content to help ensure your users remain engaged and continue to use your apps. Customers also interact with a wider variety of devices on a daily basis. Waking up to their smart watch, grabbing notifications from their phone and playing music from their smart home system… all before sitting down in front of their computer or tablet to start the workday.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5/15/2019 12:13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956259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 typeface="Arial" panose="020B0604020202020204" pitchFamily="34" charset="0"/>
              <a:buAutoNum type="arabicPeriod"/>
              <a:tabLst/>
              <a:defRPr/>
            </a:pPr>
            <a:r>
              <a:rPr lang="en-US" dirty="0"/>
              <a:t>From the developer side, in order to meet these new expectations, it comes with our own challenges. First, leveraging integrations into a variety of tools and </a:t>
            </a:r>
            <a:r>
              <a:rPr lang="en-US" dirty="0" err="1"/>
              <a:t>ecossytems</a:t>
            </a:r>
            <a:r>
              <a:rPr lang="en-US" dirty="0"/>
              <a:t>. It isn’t just about shipping your app. You need to consider social network integrations, how users authenticate, what tools will help process payment and so on.</a:t>
            </a:r>
          </a:p>
          <a:p>
            <a:pPr marL="228600" marR="0" lvl="0" indent="-228600" algn="l" defTabSz="932742" rtl="0" eaLnBrk="1" fontAlgn="auto" latinLnBrk="0" hangingPunct="1">
              <a:lnSpc>
                <a:spcPct val="90000"/>
              </a:lnSpc>
              <a:spcBef>
                <a:spcPts val="0"/>
              </a:spcBef>
              <a:spcAft>
                <a:spcPts val="340"/>
              </a:spcAft>
              <a:buClrTx/>
              <a:buSzTx/>
              <a:buFont typeface="Arial" panose="020B0604020202020204" pitchFamily="34" charset="0"/>
              <a:buAutoNum type="arabicPeriod"/>
              <a:tabLst/>
              <a:defRPr/>
            </a:pPr>
            <a:r>
              <a:rPr lang="en-US" dirty="0"/>
              <a:t>In a work of higher quality and constant updates, developers are continually making updates, and fixing issues. You need the ability to rapidly go from a new feature\, to implementation and shipped release in less time than ever. In todays world of star ratings, one bad release can really slow the adoption of your game. Failing to address it quickly is even worse</a:t>
            </a:r>
          </a:p>
          <a:p>
            <a:pPr marL="228600" marR="0" lvl="0" indent="-228600" algn="l" defTabSz="932742" rtl="0" eaLnBrk="1" fontAlgn="auto" latinLnBrk="0" hangingPunct="1">
              <a:lnSpc>
                <a:spcPct val="90000"/>
              </a:lnSpc>
              <a:spcBef>
                <a:spcPts val="0"/>
              </a:spcBef>
              <a:spcAft>
                <a:spcPts val="340"/>
              </a:spcAft>
              <a:buClrTx/>
              <a:buSzTx/>
              <a:buFont typeface="Arial" panose="020B0604020202020204" pitchFamily="34" charset="0"/>
              <a:buAutoNum type="arabicPeriod"/>
              <a:tabLst/>
              <a:defRPr/>
            </a:pPr>
            <a:r>
              <a:rPr lang="en-US" dirty="0"/>
              <a:t>Finally with all these new devices available, we need to be able to support our apps where our customers are, new devices coming out all the time. The broader the support the more we can engage with users.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5/15/2019 12:13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040790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is where we at Microsoft come in. We have offerings to cover your needs on any app and any platform, whether it’s our writing code and developing tools with Visual Studio, leveraging our cloud backend services on Azure or  automating your pipeline with App Center there is a tool for the job for you.</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5/15/2019 12:13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497944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 Center strives to offer something for everyone. We have support for the platforms you need to support including Android, iOS and UWP, with a preview for macOS all available today. Additionally, we support many of the frameworks you are already working in, including Java, Swift, Xamarin, Unity and React Native. Our hope is that we can meet you, wherever you are.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5/15/2019 12:13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071114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Build- Build your app on every commit, configured for both development and release.</a:t>
            </a:r>
            <a:endParaRPr lang="en-US">
              <a:latin typeface="Segoe UI" charset="0"/>
              <a:ea typeface="Segoe UI" charset="0"/>
              <a:cs typeface="Segoe UI" charset="0"/>
            </a:endParaRPr>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Test- </a:t>
            </a:r>
            <a:r>
              <a:rPr lang="en-US">
                <a:ea typeface="Segoe UI" charset="0"/>
                <a:cs typeface="Segoe UI" charset="0"/>
              </a:rPr>
              <a:t>Test on a broad range of devices, using automated tests to find issues sooner</a:t>
            </a:r>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Distribute- </a:t>
            </a:r>
            <a:r>
              <a:rPr lang="en-US">
                <a:ea typeface="Segoe UI" charset="0"/>
                <a:cs typeface="Segoe UI" charset="0"/>
              </a:rPr>
              <a:t>Automatically publish your app to QA teams, beta testers and the app store.</a:t>
            </a:r>
            <a:endParaRPr lang="en-US" sz="800">
              <a:ea typeface="Segoe UI" charset="0"/>
              <a:cs typeface="Segoe UI"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5/15/2019 12:13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275728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Diagnostics- Monitor your app health with real-time crash reports to diagnose and fix problems quickly</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a:latin typeface="Segoe UI" charset="0"/>
                <a:ea typeface="Segoe UI" charset="0"/>
                <a:cs typeface="Segoe UI" charset="0"/>
              </a:rPr>
              <a:t>*NEW* Handled Errors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Analytics- Prioritize features based on real-time app usage data about your core audience—devices, locations, session info, and more.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latin typeface="Segoe UI" charset="0"/>
              <a:ea typeface="Segoe UI" charset="0"/>
              <a:cs typeface="Segoe UI"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a:latin typeface="Segoe UI" charset="0"/>
                <a:ea typeface="Segoe UI" charset="0"/>
                <a:cs typeface="Segoe UI" charset="0"/>
              </a:rPr>
              <a:t>Push- </a:t>
            </a:r>
            <a:r>
              <a:rPr lang="en-US">
                <a:ea typeface="Segoe UI" charset="0"/>
                <a:cs typeface="Segoe UI" charset="0"/>
              </a:rPr>
              <a:t>Send targeted messaging and experiences through intelligent push campaigns. Increase customer engagement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latin typeface="Segoe UI" charset="0"/>
              <a:ea typeface="Segoe UI" charset="0"/>
              <a:cs typeface="Segoe UI"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5/15/2019 12:13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9253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 is one thing for me to tell you about the great things App Center can offer, another for you to experience it for yourself. App Center is free to use, so there is no reason to not at least try it for yourself. Go to aka.ms/</a:t>
            </a:r>
            <a:r>
              <a:rPr lang="en-US" dirty="0" err="1"/>
              <a:t>appcenter</a:t>
            </a:r>
            <a:r>
              <a:rPr lang="en-US" dirty="0"/>
              <a:t>, create an account, and get started. If you have any questions or feedback, make sure to reach out to us on twitter or you can also submit your ideas for what you would like to see next at aka.ms/</a:t>
            </a:r>
            <a:r>
              <a:rPr lang="en-US" dirty="0" err="1"/>
              <a:t>appcenterfeedback</a:t>
            </a:r>
            <a:r>
              <a:rPr lang="en-US" dirty="0"/>
              <a:t>. We we also publish our roadmap and active work items so you can know learn more and weigh in on what we are working on next. We look forward to hearing from you.</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5/15/2019 12:13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531724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that’s it from me go and build great apps! We look forward to seeing what </a:t>
            </a:r>
            <a:r>
              <a:rPr lang="en-US"/>
              <a:t>you can build </a:t>
            </a:r>
            <a:r>
              <a:rPr lang="en-US" dirty="0"/>
              <a:t>with Microsoft’s tools.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5/15/2019 12:13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6617794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9402763" cy="1828800"/>
          </a:xfrm>
          <a:noFill/>
        </p:spPr>
        <p:txBody>
          <a:bodyPr lIns="0" tIns="91440" rIns="146304" bIns="91440" anchor="b" anchorCtr="0"/>
          <a:lstStyle>
            <a:lvl1pPr>
              <a:defRPr sz="5400" b="0" i="0" strike="noStrike" spc="-150" baseline="0">
                <a:solidFill>
                  <a:schemeClr val="tx1"/>
                </a:solidFill>
                <a:latin typeface="Segoe UI Semilight" charset="0"/>
                <a:ea typeface="Segoe UI Semilight" charset="0"/>
                <a:cs typeface="Segoe UI Semilight" charset="0"/>
              </a:defRPr>
            </a:lvl1pPr>
          </a:lstStyle>
          <a:p>
            <a:r>
              <a:rPr lang="en-US"/>
              <a:t>Presentation title</a:t>
            </a:r>
          </a:p>
        </p:txBody>
      </p:sp>
      <p:sp>
        <p:nvSpPr>
          <p:cNvPr id="5" name="Text Placeholder 4"/>
          <p:cNvSpPr>
            <a:spLocks noGrp="1"/>
          </p:cNvSpPr>
          <p:nvPr>
            <p:ph type="body" sz="quarter" idx="12" hasCustomPrompt="1"/>
          </p:nvPr>
        </p:nvSpPr>
        <p:spPr>
          <a:xfrm>
            <a:off x="472032" y="4830762"/>
            <a:ext cx="8527440" cy="1589493"/>
          </a:xfrm>
          <a:noFill/>
        </p:spPr>
        <p:txBody>
          <a:bodyPr lIns="0" tIns="109728" rIns="164592" bIns="109728">
            <a:no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800" b="0" i="0" spc="0" baseline="0">
                <a:solidFill>
                  <a:schemeClr val="tx1"/>
                </a:solidFill>
                <a:latin typeface="Segoe UI" charset="0"/>
                <a:ea typeface="Segoe UI" charset="0"/>
                <a:cs typeface="Segoe UI" charset="0"/>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pic>
        <p:nvPicPr>
          <p:cNvPr id="6" name="Picture 5"/>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98590" y="3052342"/>
            <a:ext cx="843828" cy="812020"/>
          </a:xfrm>
          <a:prstGeom prst="rect">
            <a:avLst/>
          </a:prstGeom>
        </p:spPr>
      </p:pic>
      <p:sp>
        <p:nvSpPr>
          <p:cNvPr id="4" name="Rectangle 3"/>
          <p:cNvSpPr/>
          <p:nvPr userDrawn="1"/>
        </p:nvSpPr>
        <p:spPr bwMode="auto">
          <a:xfrm>
            <a:off x="0" y="6284068"/>
            <a:ext cx="12436475" cy="7104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287338" marR="0" lvl="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lang="en-US" sz="1800" b="0" i="0">
                <a:solidFill>
                  <a:schemeClr val="bg2"/>
                </a:solidFill>
                <a:latin typeface="Segoe UI Semilight" charset="0"/>
                <a:ea typeface="Segoe UI Semilight" charset="0"/>
                <a:cs typeface="Segoe UI Semilight" charset="0"/>
              </a:rPr>
              <a:t>Build・Test・Deploy・Monitor・Repeat</a:t>
            </a:r>
          </a:p>
        </p:txBody>
      </p:sp>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320" y="292608"/>
            <a:ext cx="11533187" cy="664797"/>
          </a:xfrm>
        </p:spPr>
        <p:txBody>
          <a:bodyPr vert="horz" wrap="square" lIns="146304" tIns="91440" rIns="146304" bIns="91440" rtlCol="0" anchor="t">
            <a:noAutofit/>
          </a:bodyPr>
          <a:lstStyle>
            <a:lvl1pPr>
              <a:defRPr lang="en-US" dirty="0"/>
            </a:lvl1pPr>
          </a:lstStyle>
          <a:p>
            <a:pPr lvl="0"/>
            <a:r>
              <a:rPr lang="en-US"/>
              <a:t>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274320" y="292608"/>
            <a:ext cx="11533187" cy="664797"/>
          </a:xfrm>
        </p:spPr>
        <p:txBody>
          <a:bodyPr vert="horz" wrap="square" lIns="146304" tIns="91440" rIns="146304" bIns="91440" rtlCol="0" anchor="t">
            <a:noAutofit/>
          </a:bodyPr>
          <a:lstStyle>
            <a:lvl1pPr>
              <a:defRPr lang="en-US" baseline="0" dirty="0"/>
            </a:lvl1pPr>
          </a:lstStyle>
          <a:p>
            <a:pPr lvl="0"/>
            <a:r>
              <a:rPr lang="en-US"/>
              <a:t>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2066796"/>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pic>
        <p:nvPicPr>
          <p:cNvPr id="3" name="Picture 2"/>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498590" y="892801"/>
            <a:ext cx="843828" cy="812020"/>
          </a:xfrm>
          <a:prstGeom prst="rect">
            <a:avLst/>
          </a:prstGeom>
        </p:spPr>
      </p:pic>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2066544"/>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pic>
        <p:nvPicPr>
          <p:cNvPr id="5" name="Picture 4"/>
          <p:cNvPicPr>
            <a:picLocks noChangeAspect="1"/>
          </p:cNvPicPr>
          <p:nvPr userDrawn="1"/>
        </p:nvPicPr>
        <p:blipFill>
          <a:blip r:embed="rId2" cstate="hqprint">
            <a:biLevel thresh="25000"/>
            <a:extLst>
              <a:ext uri="{28A0092B-C50C-407E-A947-70E740481C1C}">
                <a14:useLocalDpi xmlns:a14="http://schemas.microsoft.com/office/drawing/2010/main"/>
              </a:ext>
            </a:extLst>
          </a:blip>
          <a:stretch>
            <a:fillRect/>
          </a:stretch>
        </p:blipFill>
        <p:spPr>
          <a:xfrm>
            <a:off x="498590" y="896112"/>
            <a:ext cx="843828" cy="812020"/>
          </a:xfrm>
          <a:prstGeom prst="rect">
            <a:avLst/>
          </a:prstGeom>
        </p:spPr>
      </p:pic>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2066544"/>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pic>
        <p:nvPicPr>
          <p:cNvPr id="4" name="Picture 3"/>
          <p:cNvPicPr>
            <a:picLocks noChangeAspect="1"/>
          </p:cNvPicPr>
          <p:nvPr userDrawn="1"/>
        </p:nvPicPr>
        <p:blipFill>
          <a:blip r:embed="rId2" cstate="hqprint">
            <a:biLevel thresh="25000"/>
            <a:extLst>
              <a:ext uri="{28A0092B-C50C-407E-A947-70E740481C1C}">
                <a14:useLocalDpi xmlns:a14="http://schemas.microsoft.com/office/drawing/2010/main"/>
              </a:ext>
            </a:extLst>
          </a:blip>
          <a:stretch>
            <a:fillRect/>
          </a:stretch>
        </p:blipFill>
        <p:spPr>
          <a:xfrm>
            <a:off x="498590" y="896112"/>
            <a:ext cx="843828" cy="812020"/>
          </a:xfrm>
          <a:prstGeom prst="rect">
            <a:avLst/>
          </a:prstGeom>
        </p:spPr>
      </p:pic>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flipH="1">
            <a:off x="0" y="0"/>
            <a:ext cx="12436475" cy="6994525"/>
          </a:xfrm>
          <a:prstGeom prst="rect">
            <a:avLst/>
          </a:prstGeom>
        </p:spPr>
      </p:pic>
      <p:sp>
        <p:nvSpPr>
          <p:cNvPr id="5" name="Rectangle 4"/>
          <p:cNvSpPr/>
          <p:nvPr userDrawn="1"/>
        </p:nvSpPr>
        <p:spPr bwMode="auto">
          <a:xfrm>
            <a:off x="1" y="0"/>
            <a:ext cx="12436474" cy="6994525"/>
          </a:xfrm>
          <a:prstGeom prst="rect">
            <a:avLst/>
          </a:prstGeom>
          <a:gradFill flip="none" rotWithShape="1">
            <a:gsLst>
              <a:gs pos="50000">
                <a:srgbClr val="FFFFFF">
                  <a:alpha val="50000"/>
                </a:srgbClr>
              </a:gs>
              <a:gs pos="0">
                <a:schemeClr val="bg2">
                  <a:alpha val="0"/>
                </a:schemeClr>
              </a:gs>
              <a:gs pos="100000">
                <a:schemeClr val="bg2">
                  <a:shade val="100000"/>
                  <a:satMod val="115000"/>
                  <a:alpha val="8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2066544"/>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a:t>Section title</a:t>
            </a:r>
          </a:p>
        </p:txBody>
      </p:sp>
      <p:pic>
        <p:nvPicPr>
          <p:cNvPr id="6" name="Picture 5"/>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98590" y="892801"/>
            <a:ext cx="843828" cy="812020"/>
          </a:xfrm>
          <a:prstGeom prst="rect">
            <a:avLst/>
          </a:prstGeom>
        </p:spPr>
      </p:pic>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uild">
    <p:bg>
      <p:bgPr>
        <a:solidFill>
          <a:schemeClr val="tx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1750978" y="1682750"/>
            <a:ext cx="8852171" cy="3629025"/>
          </a:xfrm>
          <a:noFill/>
        </p:spPr>
        <p:txBody>
          <a:bodyPr vert="horz" wrap="square" lIns="0" tIns="0" rIns="0" bIns="0" rtlCol="0" anchor="ctr" anchorCtr="0">
            <a:noAutofit/>
          </a:bodyPr>
          <a:lstStyle>
            <a:lvl1pPr>
              <a:defRPr lang="en-US" sz="6000" spc="-150" dirty="0">
                <a:solidFill>
                  <a:schemeClr val="bg2"/>
                </a:solidFill>
              </a:defRPr>
            </a:lvl1pPr>
          </a:lstStyle>
          <a:p>
            <a:pPr marL="0" lvl="0">
              <a:lnSpc>
                <a:spcPts val="5600"/>
              </a:lnSpc>
            </a:pPr>
            <a:r>
              <a:rPr lang="en-US"/>
              <a:t>Section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6218" y="2822130"/>
            <a:ext cx="1347222" cy="1350264"/>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st">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1750978" y="1682750"/>
            <a:ext cx="8852171" cy="3629025"/>
          </a:xfrm>
          <a:noFill/>
        </p:spPr>
        <p:txBody>
          <a:bodyPr vert="horz" wrap="square" lIns="0" tIns="0" rIns="0" bIns="0" rtlCol="0" anchor="ctr" anchorCtr="0">
            <a:noAutofit/>
          </a:bodyPr>
          <a:lstStyle>
            <a:lvl1pPr>
              <a:defRPr lang="en-US" sz="6000" spc="-150" dirty="0">
                <a:solidFill>
                  <a:schemeClr val="tx2"/>
                </a:solidFill>
              </a:defRPr>
            </a:lvl1pPr>
          </a:lstStyle>
          <a:p>
            <a:pPr marL="0" lvl="0">
              <a:lnSpc>
                <a:spcPts val="5600"/>
              </a:lnSpc>
            </a:pPr>
            <a:r>
              <a:rPr lang="en-US"/>
              <a:t>Section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6218" y="2825306"/>
            <a:ext cx="1347222" cy="1343911"/>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tribute">
    <p:bg>
      <p:bgPr>
        <a:solidFill>
          <a:srgbClr val="2E2E2E"/>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1750978" y="1682750"/>
            <a:ext cx="8852171" cy="3629025"/>
          </a:xfrm>
          <a:noFill/>
        </p:spPr>
        <p:txBody>
          <a:bodyPr vert="horz" wrap="square" lIns="0" tIns="0" rIns="0" bIns="0" rtlCol="0" anchor="ctr" anchorCtr="0">
            <a:noAutofit/>
          </a:bodyPr>
          <a:lstStyle>
            <a:lvl1pPr>
              <a:defRPr lang="en-US" sz="6000" spc="-150" dirty="0">
                <a:solidFill>
                  <a:schemeClr val="tx2"/>
                </a:solidFill>
              </a:defRPr>
            </a:lvl1pPr>
          </a:lstStyle>
          <a:p>
            <a:pPr marL="0" lvl="0">
              <a:lnSpc>
                <a:spcPts val="5600"/>
              </a:lnSpc>
            </a:pPr>
            <a:r>
              <a:rPr lang="en-US"/>
              <a:t>Section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6218" y="2865922"/>
            <a:ext cx="1347222" cy="1262679"/>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rash">
    <p:bg>
      <p:bgPr>
        <a:solidFill>
          <a:schemeClr val="tx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1750978" y="1682750"/>
            <a:ext cx="8852171" cy="3629025"/>
          </a:xfrm>
          <a:noFill/>
        </p:spPr>
        <p:txBody>
          <a:bodyPr vert="horz" wrap="square" lIns="0" tIns="0" rIns="0" bIns="0" rtlCol="0" anchor="ctr" anchorCtr="0">
            <a:noAutofit/>
          </a:bodyPr>
          <a:lstStyle>
            <a:lvl1pPr>
              <a:defRPr lang="en-US" sz="6000" spc="-150" dirty="0">
                <a:solidFill>
                  <a:schemeClr val="bg2"/>
                </a:solidFill>
              </a:defRPr>
            </a:lvl1pPr>
          </a:lstStyle>
          <a:p>
            <a:pPr marL="0" lvl="0">
              <a:lnSpc>
                <a:spcPts val="5600"/>
              </a:lnSpc>
            </a:pPr>
            <a:r>
              <a:rPr lang="en-US"/>
              <a:t>Section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3173" y="2865418"/>
            <a:ext cx="1353312" cy="1263688"/>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b="0" i="0" spc="-150" baseline="0">
                <a:solidFill>
                  <a:schemeClr val="bg2"/>
                </a:solidFill>
                <a:latin typeface="Segoe UI Semilight" charset="0"/>
                <a:ea typeface="Segoe UI Semilight" charset="0"/>
                <a:cs typeface="Segoe UI Semilight" charset="0"/>
              </a:defRPr>
            </a:lvl1pPr>
          </a:lstStyle>
          <a:p>
            <a:r>
              <a:rPr lang="en-US"/>
              <a:t>Presentation title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b="0" i="0" spc="0" baseline="0">
                <a:solidFill>
                  <a:schemeClr val="bg2"/>
                </a:solidFill>
                <a:latin typeface="Segoe UI Light" charset="0"/>
                <a:ea typeface="Segoe UI Light" charset="0"/>
                <a:cs typeface="Segoe UI Light" charset="0"/>
              </a:defRPr>
            </a:lvl1pPr>
          </a:lstStyle>
          <a:p>
            <a:pPr lvl="0"/>
            <a:r>
              <a:rPr lang="en-US"/>
              <a:t>Author Name</a:t>
            </a:r>
          </a:p>
          <a:p>
            <a:pPr lvl="0"/>
            <a:r>
              <a:rPr lang="en-US"/>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hqprint">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hqprint">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pic>
        <p:nvPicPr>
          <p:cNvPr id="8" name="Picture 7"/>
          <p:cNvPicPr>
            <a:picLocks noChangeAspect="1"/>
          </p:cNvPicPr>
          <p:nvPr userDrawn="1"/>
        </p:nvPicPr>
        <p:blipFill>
          <a:blip r:embed="rId4" cstate="hqprint">
            <a:biLevel thresh="25000"/>
            <a:extLst>
              <a:ext uri="{28A0092B-C50C-407E-A947-70E740481C1C}">
                <a14:useLocalDpi xmlns:a14="http://schemas.microsoft.com/office/drawing/2010/main"/>
              </a:ext>
            </a:extLst>
          </a:blip>
          <a:stretch>
            <a:fillRect/>
          </a:stretch>
        </p:blipFill>
        <p:spPr>
          <a:xfrm>
            <a:off x="498590" y="3052342"/>
            <a:ext cx="843828" cy="812020"/>
          </a:xfrm>
          <a:prstGeom prst="rect">
            <a:avLst/>
          </a:prstGeom>
        </p:spPr>
      </p:pic>
      <p:sp>
        <p:nvSpPr>
          <p:cNvPr id="10" name="Rectangle 9"/>
          <p:cNvSpPr/>
          <p:nvPr userDrawn="1"/>
        </p:nvSpPr>
        <p:spPr bwMode="auto">
          <a:xfrm>
            <a:off x="0" y="6284068"/>
            <a:ext cx="12436475" cy="7104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287338" marR="0" lvl="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lang="en-US" sz="1800" b="0" i="0">
                <a:solidFill>
                  <a:schemeClr val="bg2"/>
                </a:solidFill>
                <a:latin typeface="Segoe UI Semilight" charset="0"/>
                <a:ea typeface="Segoe UI Semilight" charset="0"/>
                <a:cs typeface="Segoe UI Semilight" charset="0"/>
              </a:rPr>
              <a:t>Build・Test・Deploy・Monitor・Repeat</a:t>
            </a:r>
          </a:p>
        </p:txBody>
      </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nalytics">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1750978" y="1682750"/>
            <a:ext cx="8852171" cy="3629025"/>
          </a:xfrm>
          <a:noFill/>
        </p:spPr>
        <p:txBody>
          <a:bodyPr vert="horz" wrap="square" lIns="0" tIns="0" rIns="0" bIns="0" rtlCol="0" anchor="ctr" anchorCtr="0">
            <a:noAutofit/>
          </a:bodyPr>
          <a:lstStyle>
            <a:lvl1pPr>
              <a:defRPr lang="en-US" sz="6000" spc="-150" dirty="0">
                <a:solidFill>
                  <a:schemeClr val="tx2"/>
                </a:solidFill>
              </a:defRPr>
            </a:lvl1pPr>
          </a:lstStyle>
          <a:p>
            <a:pPr marL="0" lvl="0">
              <a:lnSpc>
                <a:spcPts val="5600"/>
              </a:lnSpc>
            </a:pPr>
            <a:r>
              <a:rPr lang="en-US"/>
              <a:t>Section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9451" y="2825306"/>
            <a:ext cx="1340756" cy="1343911"/>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ush">
    <p:bg>
      <p:bgPr>
        <a:solidFill>
          <a:srgbClr val="2E2E2E"/>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1750978" y="1682750"/>
            <a:ext cx="8852171" cy="3629025"/>
          </a:xfrm>
          <a:noFill/>
        </p:spPr>
        <p:txBody>
          <a:bodyPr vert="horz" wrap="square" lIns="0" tIns="0" rIns="0" bIns="0" rtlCol="0" anchor="ctr" anchorCtr="0">
            <a:noAutofit/>
          </a:bodyPr>
          <a:lstStyle>
            <a:lvl1pPr>
              <a:defRPr lang="en-US" sz="6000" spc="-150" dirty="0">
                <a:solidFill>
                  <a:schemeClr val="tx2"/>
                </a:solidFill>
              </a:defRPr>
            </a:lvl1pPr>
          </a:lstStyle>
          <a:p>
            <a:pPr marL="0" lvl="0">
              <a:lnSpc>
                <a:spcPts val="5600"/>
              </a:lnSpc>
            </a:pPr>
            <a:r>
              <a:rPr lang="en-US"/>
              <a:t>Section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4222" y="2865922"/>
            <a:ext cx="1291214" cy="1262679"/>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cstate="hqprint">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Drag picture to placeholder or click icon to add</a:t>
            </a:r>
          </a:p>
        </p:txBody>
      </p:sp>
      <p:sp>
        <p:nvSpPr>
          <p:cNvPr id="12" name="Picture Placeholder 10"/>
          <p:cNvSpPr>
            <a:spLocks noGrp="1"/>
          </p:cNvSpPr>
          <p:nvPr>
            <p:ph type="pic" sz="quarter" idx="15"/>
          </p:nvPr>
        </p:nvSpPr>
        <p:spPr>
          <a:xfrm>
            <a:off x="4389437" y="2168525"/>
            <a:ext cx="3679825" cy="2654300"/>
          </a:xfrm>
          <a:blipFill>
            <a:blip r:embed="rId3" cstate="hqprint">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Drag picture to placeholder or click icon to add</a:t>
            </a:r>
          </a:p>
        </p:txBody>
      </p:sp>
      <p:sp>
        <p:nvSpPr>
          <p:cNvPr id="13" name="Picture Placeholder 10"/>
          <p:cNvSpPr>
            <a:spLocks noGrp="1"/>
          </p:cNvSpPr>
          <p:nvPr>
            <p:ph type="pic" sz="quarter" idx="16"/>
          </p:nvPr>
        </p:nvSpPr>
        <p:spPr>
          <a:xfrm>
            <a:off x="8302625" y="2168525"/>
            <a:ext cx="3695700" cy="2654300"/>
          </a:xfrm>
          <a:blipFill>
            <a:blip r:embed="rId4" cstate="hqprint">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Drag picture to placeholder or click icon to add</a:t>
            </a:r>
          </a:p>
        </p:txBody>
      </p:sp>
      <p:sp>
        <p:nvSpPr>
          <p:cNvPr id="2" name="Title 1"/>
          <p:cNvSpPr>
            <a:spLocks noGrp="1"/>
          </p:cNvSpPr>
          <p:nvPr>
            <p:ph type="title" hasCustomPrompt="1"/>
          </p:nvPr>
        </p:nvSpPr>
        <p:spPr>
          <a:xfrm>
            <a:off x="274320" y="292608"/>
            <a:ext cx="11533187" cy="664797"/>
          </a:xfrm>
        </p:spPr>
        <p:txBody>
          <a:bodyPr vert="horz" wrap="square" lIns="146304" tIns="91440" rIns="146304" bIns="91440" rtlCol="0" anchor="t">
            <a:noAutofit/>
          </a:bodyPr>
          <a:lstStyle>
            <a:lvl1pPr>
              <a:defRPr lang="en-US" dirty="0"/>
            </a:lvl1pPr>
          </a:lstStyle>
          <a:p>
            <a:pPr lvl="0"/>
            <a:r>
              <a:rPr lang="en-US"/>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274320" y="292608"/>
            <a:ext cx="11533187" cy="664797"/>
          </a:xfrm>
        </p:spPr>
        <p:txBody>
          <a:bodyPr vert="horz" wrap="square" lIns="146304" tIns="91440" rIns="146304" bIns="91440" rtlCol="0" anchor="t">
            <a:noAutofit/>
          </a:bodyPr>
          <a:lstStyle>
            <a:lvl1pPr>
              <a:defRPr lang="en-US" dirty="0"/>
            </a:lvl1pPr>
          </a:lstStyle>
          <a:p>
            <a:pPr lvl="0"/>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92608"/>
            <a:ext cx="11533187" cy="664797"/>
          </a:xfrm>
        </p:spPr>
        <p:txBody>
          <a:bodyPr vert="horz" wrap="square" lIns="146304" tIns="91440" rIns="146304" bIns="91440" rtlCol="0" anchor="t">
            <a:noAutofit/>
          </a:bodyPr>
          <a:lstStyle>
            <a:lvl1pPr>
              <a:defRPr lang="en-US" dirty="0"/>
            </a:lvl1pPr>
          </a:lstStyle>
          <a:p>
            <a:pPr lvl="0"/>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17520"/>
            <a:ext cx="8229599" cy="1828800"/>
          </a:xfrm>
          <a:noFill/>
        </p:spPr>
        <p:txBody>
          <a:bodyPr lIns="0" tIns="0" rIns="0" bIns="0" anchor="t" anchorCtr="0"/>
          <a:lstStyle>
            <a:lvl1pPr>
              <a:lnSpc>
                <a:spcPts val="3000"/>
              </a:lnSpc>
              <a:defRPr sz="4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pic>
        <p:nvPicPr>
          <p:cNvPr id="4" name="Picture 3"/>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98590" y="1829968"/>
            <a:ext cx="843828" cy="812020"/>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CB2D62"/>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hqprint">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hqprint">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3021749"/>
            <a:ext cx="8229599" cy="1828800"/>
          </a:xfrm>
          <a:noFill/>
        </p:spPr>
        <p:txBody>
          <a:bodyPr lIns="0" tIns="0" rIns="0" bIns="0" anchor="t" anchorCtr="0"/>
          <a:lstStyle>
            <a:lvl1pPr>
              <a:lnSpc>
                <a:spcPts val="3000"/>
              </a:lnSpc>
              <a:defRPr sz="4800" spc="-150" baseline="0">
                <a:solidFill>
                  <a:schemeClr val="bg2"/>
                </a:solidFill>
              </a:defRPr>
            </a:lvl1pPr>
          </a:lstStyle>
          <a:p>
            <a:r>
              <a:rPr lang="en-US"/>
              <a:t>Thank you.</a:t>
            </a:r>
          </a:p>
        </p:txBody>
      </p:sp>
      <p:pic>
        <p:nvPicPr>
          <p:cNvPr id="7" name="Picture 6"/>
          <p:cNvPicPr>
            <a:picLocks noChangeAspect="1"/>
          </p:cNvPicPr>
          <p:nvPr userDrawn="1"/>
        </p:nvPicPr>
        <p:blipFill>
          <a:blip r:embed="rId4" cstate="hqprint">
            <a:biLevel thresh="25000"/>
            <a:extLst>
              <a:ext uri="{28A0092B-C50C-407E-A947-70E740481C1C}">
                <a14:useLocalDpi xmlns:a14="http://schemas.microsoft.com/office/drawing/2010/main"/>
              </a:ext>
            </a:extLst>
          </a:blip>
          <a:stretch>
            <a:fillRect/>
          </a:stretch>
        </p:blipFill>
        <p:spPr>
          <a:xfrm>
            <a:off x="498590" y="1829968"/>
            <a:ext cx="843828" cy="812020"/>
          </a:xfrm>
          <a:prstGeom prst="rect">
            <a:avLst/>
          </a:prstGeom>
        </p:spPr>
      </p:pic>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hqprint">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hqprint">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3017520"/>
            <a:ext cx="8229599" cy="1828800"/>
          </a:xfrm>
          <a:noFill/>
        </p:spPr>
        <p:txBody>
          <a:bodyPr lIns="0" tIns="0" rIns="0" bIns="0" anchor="t" anchorCtr="0"/>
          <a:lstStyle>
            <a:lvl1pPr>
              <a:lnSpc>
                <a:spcPts val="3000"/>
              </a:lnSpc>
              <a:defRPr sz="4800" spc="-150" baseline="0">
                <a:solidFill>
                  <a:schemeClr val="bg2"/>
                </a:solidFill>
              </a:defRPr>
            </a:lvl1pPr>
          </a:lstStyle>
          <a:p>
            <a:r>
              <a:rPr lang="en-US"/>
              <a:t>Thank you.</a:t>
            </a:r>
          </a:p>
        </p:txBody>
      </p:sp>
      <p:pic>
        <p:nvPicPr>
          <p:cNvPr id="7" name="Picture 6"/>
          <p:cNvPicPr>
            <a:picLocks noChangeAspect="1"/>
          </p:cNvPicPr>
          <p:nvPr userDrawn="1"/>
        </p:nvPicPr>
        <p:blipFill>
          <a:blip r:embed="rId4" cstate="hqprint">
            <a:biLevel thresh="25000"/>
            <a:extLst>
              <a:ext uri="{28A0092B-C50C-407E-A947-70E740481C1C}">
                <a14:useLocalDpi xmlns:a14="http://schemas.microsoft.com/office/drawing/2010/main"/>
              </a:ext>
            </a:extLst>
          </a:blip>
          <a:stretch>
            <a:fillRect/>
          </a:stretch>
        </p:blipFill>
        <p:spPr>
          <a:xfrm>
            <a:off x="498590" y="1829968"/>
            <a:ext cx="843828" cy="81202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CB2D6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flipH="1">
            <a:off x="0" y="0"/>
            <a:ext cx="12436474" cy="6994525"/>
          </a:xfrm>
          <a:prstGeom prst="rect">
            <a:avLst/>
          </a:prstGeom>
        </p:spPr>
      </p:pic>
      <p:sp>
        <p:nvSpPr>
          <p:cNvPr id="11" name="Rectangle 10"/>
          <p:cNvSpPr/>
          <p:nvPr userDrawn="1"/>
        </p:nvSpPr>
        <p:spPr bwMode="auto">
          <a:xfrm>
            <a:off x="1" y="0"/>
            <a:ext cx="12436474" cy="6994525"/>
          </a:xfrm>
          <a:prstGeom prst="rect">
            <a:avLst/>
          </a:prstGeom>
          <a:gradFill flip="none" rotWithShape="1">
            <a:gsLst>
              <a:gs pos="50000">
                <a:srgbClr val="FFFFFF">
                  <a:alpha val="60000"/>
                </a:srgbClr>
              </a:gs>
              <a:gs pos="0">
                <a:schemeClr val="bg2">
                  <a:alpha val="0"/>
                </a:schemeClr>
              </a:gs>
              <a:gs pos="100000">
                <a:schemeClr val="bg2">
                  <a:shade val="100000"/>
                  <a:satMod val="115000"/>
                  <a:alpha val="8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b="0" i="0" spc="-150" baseline="0">
                <a:solidFill>
                  <a:schemeClr val="tx1"/>
                </a:solidFill>
                <a:latin typeface="Segoe UI Semilight" charset="0"/>
                <a:ea typeface="Segoe UI Semilight" charset="0"/>
                <a:cs typeface="Segoe UI Semilight" charset="0"/>
              </a:defRPr>
            </a:lvl1pPr>
          </a:lstStyle>
          <a:p>
            <a:r>
              <a:rPr lang="en-US"/>
              <a:t>Presentation title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pic>
        <p:nvPicPr>
          <p:cNvPr id="12" name="Picture 11"/>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498590" y="3052342"/>
            <a:ext cx="843828" cy="812020"/>
          </a:xfrm>
          <a:prstGeom prst="rect">
            <a:avLst/>
          </a:prstGeom>
        </p:spPr>
      </p:pic>
      <p:sp>
        <p:nvSpPr>
          <p:cNvPr id="10" name="Rectangle 9"/>
          <p:cNvSpPr/>
          <p:nvPr userDrawn="1"/>
        </p:nvSpPr>
        <p:spPr bwMode="auto">
          <a:xfrm>
            <a:off x="0" y="6284068"/>
            <a:ext cx="12436475" cy="71045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287338" marR="0" lvl="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lang="en-US" sz="1800" b="0" i="0">
                <a:solidFill>
                  <a:schemeClr val="bg2"/>
                </a:solidFill>
                <a:latin typeface="Segoe UI Semilight" charset="0"/>
                <a:ea typeface="Segoe UI Semilight" charset="0"/>
                <a:cs typeface="Segoe UI Semilight" charset="0"/>
              </a:rPr>
              <a:t>Build・Test・Deploy・Monitor・Repeat</a:t>
            </a:r>
          </a:p>
        </p:txBody>
      </p:sp>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753D0E1-2E88-4825-A2D4-E566FC9C1857}"/>
              </a:ext>
            </a:extLst>
          </p:cNvPr>
          <p:cNvPicPr>
            <a:picLocks noChangeAspect="1"/>
          </p:cNvPicPr>
          <p:nvPr userDrawn="1"/>
        </p:nvPicPr>
        <p:blipFill>
          <a:blip r:embed="rId2">
            <a:alphaModFix amt="70000"/>
          </a:blip>
          <a:stretch>
            <a:fillRect/>
          </a:stretch>
        </p:blipFill>
        <p:spPr>
          <a:xfrm>
            <a:off x="4918339" y="3821824"/>
            <a:ext cx="7374316" cy="5031758"/>
          </a:xfrm>
          <a:prstGeom prst="rect">
            <a:avLst/>
          </a:prstGeom>
        </p:spPr>
      </p:pic>
      <p:pic>
        <p:nvPicPr>
          <p:cNvPr id="3" name="Picture 2">
            <a:extLst>
              <a:ext uri="{FF2B5EF4-FFF2-40B4-BE49-F238E27FC236}">
                <a16:creationId xmlns:a16="http://schemas.microsoft.com/office/drawing/2014/main" id="{3D6B6FB0-051D-46F2-A647-CF503FB7244F}"/>
              </a:ext>
            </a:extLst>
          </p:cNvPr>
          <p:cNvPicPr>
            <a:picLocks noChangeAspect="1"/>
          </p:cNvPicPr>
          <p:nvPr userDrawn="1"/>
        </p:nvPicPr>
        <p:blipFill rotWithShape="1">
          <a:blip r:embed="rId2">
            <a:alphaModFix amt="70000"/>
          </a:blip>
          <a:srcRect l="12575" t="73146" r="27409"/>
          <a:stretch/>
        </p:blipFill>
        <p:spPr>
          <a:xfrm>
            <a:off x="7274042" y="411755"/>
            <a:ext cx="5162433" cy="1576135"/>
          </a:xfrm>
          <a:prstGeom prst="rect">
            <a:avLst/>
          </a:prstGeom>
        </p:spPr>
      </p:pic>
    </p:spTree>
    <p:extLst>
      <p:ext uri="{BB962C8B-B14F-4D97-AF65-F5344CB8AC3E}">
        <p14:creationId xmlns:p14="http://schemas.microsoft.com/office/powerpoint/2010/main" val="1265164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436476" cy="6994525"/>
          </a:xfrm>
          <a:prstGeom prst="rect">
            <a:avLst/>
          </a:prstGeom>
        </p:spPr>
      </p:pic>
      <p:sp>
        <p:nvSpPr>
          <p:cNvPr id="11" name="Rectangle 10"/>
          <p:cNvSpPr/>
          <p:nvPr userDrawn="1"/>
        </p:nvSpPr>
        <p:spPr bwMode="auto">
          <a:xfrm>
            <a:off x="0" y="0"/>
            <a:ext cx="12436475" cy="6994525"/>
          </a:xfrm>
          <a:prstGeom prst="rect">
            <a:avLst/>
          </a:prstGeom>
          <a:gradFill flip="none" rotWithShape="1">
            <a:gsLst>
              <a:gs pos="50000">
                <a:schemeClr val="tx1">
                  <a:alpha val="50000"/>
                </a:schemeClr>
              </a:gs>
              <a:gs pos="0">
                <a:schemeClr val="tx1">
                  <a:alpha val="0"/>
                </a:schemeClr>
              </a:gs>
              <a:gs pos="100000">
                <a:schemeClr val="tx1">
                  <a:alpha val="8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97" name="Picture 96"/>
          <p:cNvPicPr>
            <a:picLocks noChangeAspect="1"/>
          </p:cNvPicPr>
          <p:nvPr userDrawn="1"/>
        </p:nvPicPr>
        <p:blipFill rotWithShape="1">
          <a:blip r:embed="rId3" cstate="hqprint">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b="0" i="0" spc="-150" baseline="0">
                <a:solidFill>
                  <a:schemeClr val="bg2"/>
                </a:solidFill>
                <a:latin typeface="Segoe UI Semilight" charset="0"/>
                <a:ea typeface="Segoe UI Semilight" charset="0"/>
                <a:cs typeface="Segoe UI Semilight" charset="0"/>
              </a:defRPr>
            </a:lvl1pPr>
          </a:lstStyle>
          <a:p>
            <a:r>
              <a:rPr lang="en-US"/>
              <a:t>Presentation title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rotWithShape="1">
          <a:blip r:embed="rId4" cstate="hqprint">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pic>
        <p:nvPicPr>
          <p:cNvPr id="13" name="Picture 12"/>
          <p:cNvPicPr>
            <a:picLocks noChangeAspect="1"/>
          </p:cNvPicPr>
          <p:nvPr userDrawn="1"/>
        </p:nvPicPr>
        <p:blipFill>
          <a:blip r:embed="rId5" cstate="hqprint">
            <a:biLevel thresh="25000"/>
            <a:extLst>
              <a:ext uri="{28A0092B-C50C-407E-A947-70E740481C1C}">
                <a14:useLocalDpi xmlns:a14="http://schemas.microsoft.com/office/drawing/2010/main"/>
              </a:ext>
            </a:extLst>
          </a:blip>
          <a:stretch>
            <a:fillRect/>
          </a:stretch>
        </p:blipFill>
        <p:spPr>
          <a:xfrm>
            <a:off x="498590" y="3052342"/>
            <a:ext cx="843828" cy="812020"/>
          </a:xfrm>
          <a:prstGeom prst="rect">
            <a:avLst/>
          </a:prstGeom>
        </p:spPr>
      </p:pic>
      <p:sp>
        <p:nvSpPr>
          <p:cNvPr id="10" name="Rectangle 9"/>
          <p:cNvSpPr/>
          <p:nvPr userDrawn="1"/>
        </p:nvSpPr>
        <p:spPr bwMode="auto">
          <a:xfrm>
            <a:off x="0" y="6284068"/>
            <a:ext cx="12436475" cy="71045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287338" marR="0" lvl="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lang="en-US" sz="1800" b="0" i="0">
                <a:solidFill>
                  <a:schemeClr val="tx1"/>
                </a:solidFill>
                <a:latin typeface="Segoe UI Semilight" charset="0"/>
                <a:ea typeface="Segoe UI Semilight" charset="0"/>
                <a:cs typeface="Segoe UI Semilight" charset="0"/>
              </a:rPr>
              <a:t>Build・Test・Deploy・Monitor・Repeat</a:t>
            </a:r>
          </a:p>
        </p:txBody>
      </p:sp>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4" descr="https://global.azurebootcamp.net/wp-content/uploads/2018/09/logo-2019-762x677.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483402" y="295274"/>
            <a:ext cx="1459772" cy="12986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CB2E6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b="0" i="0" spc="-100" baseline="0">
                <a:gradFill>
                  <a:gsLst>
                    <a:gs pos="0">
                      <a:schemeClr val="tx1"/>
                    </a:gs>
                    <a:gs pos="100000">
                      <a:schemeClr val="tx1"/>
                    </a:gs>
                  </a:gsLst>
                  <a:lin ang="5400000" scaled="0"/>
                </a:gradFill>
                <a:latin typeface="Segoe UI Semilight" charset="0"/>
                <a:ea typeface="Segoe UI Semilight" charset="0"/>
                <a:cs typeface="Segoe UI Semilight" charset="0"/>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b="0" i="0" spc="0" baseline="0">
                <a:gradFill>
                  <a:gsLst>
                    <a:gs pos="0">
                      <a:schemeClr val="tx1"/>
                    </a:gs>
                    <a:gs pos="100000">
                      <a:schemeClr val="tx1"/>
                    </a:gs>
                  </a:gsLst>
                  <a:lin ang="5400000" scaled="0"/>
                </a:gradFill>
                <a:latin typeface="Segoe UI Light" charset="0"/>
                <a:ea typeface="Segoe UI Light" charset="0"/>
                <a:cs typeface="Segoe UI Light" charset="0"/>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i="0" kern="1200" cap="none" spc="-100" baseline="0" dirty="0">
                <a:ln w="3175">
                  <a:noFill/>
                </a:ln>
                <a:gradFill>
                  <a:gsLst>
                    <a:gs pos="0">
                      <a:schemeClr val="tx1"/>
                    </a:gs>
                    <a:gs pos="100000">
                      <a:schemeClr val="tx1"/>
                    </a:gs>
                  </a:gsLst>
                  <a:lin ang="5400000" scaled="0"/>
                </a:gradFill>
                <a:effectLst/>
                <a:latin typeface="Segoe UI Semilight" charset="0"/>
                <a:ea typeface="Segoe UI Semilight" charset="0"/>
                <a:cs typeface="Segoe UI Semilight" charset="0"/>
              </a:defRPr>
            </a:lvl1pPr>
          </a:lstStyle>
          <a:p>
            <a:r>
              <a:rPr lang="en-US"/>
              <a:t>Video title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2" cstate="hqprint">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571" r:id="rId5"/>
    <p:sldLayoutId id="2147484572" r:id="rId6"/>
    <p:sldLayoutId id="2147484573" r:id="rId7"/>
    <p:sldLayoutId id="2147484574" r:id="rId8"/>
    <p:sldLayoutId id="2147484575" r:id="rId9"/>
    <p:sldLayoutId id="2147484532" r:id="rId10"/>
    <p:sldLayoutId id="2147484533" r:id="rId11"/>
    <p:sldLayoutId id="2147484251" r:id="rId12"/>
    <p:sldLayoutId id="2147484548" r:id="rId13"/>
    <p:sldLayoutId id="2147484536" r:id="rId14"/>
    <p:sldLayoutId id="2147484264" r:id="rId15"/>
    <p:sldLayoutId id="2147484581" r:id="rId16"/>
    <p:sldLayoutId id="2147484579" r:id="rId17"/>
    <p:sldLayoutId id="2147484580" r:id="rId18"/>
    <p:sldLayoutId id="2147484578" r:id="rId19"/>
    <p:sldLayoutId id="2147484582" r:id="rId20"/>
    <p:sldLayoutId id="2147484583" r:id="rId21"/>
    <p:sldLayoutId id="2147484539" r:id="rId22"/>
    <p:sldLayoutId id="2147484543" r:id="rId23"/>
    <p:sldLayoutId id="2147484544" r:id="rId24"/>
    <p:sldLayoutId id="2147484545" r:id="rId25"/>
    <p:sldLayoutId id="2147484546" r:id="rId26"/>
    <p:sldLayoutId id="2147484576" r:id="rId27"/>
    <p:sldLayoutId id="2147484299" r:id="rId28"/>
    <p:sldLayoutId id="2147484577" r:id="rId29"/>
    <p:sldLayoutId id="2147484584" r:id="rId30"/>
  </p:sldLayoutIdLst>
  <p:transition>
    <p:fade/>
  </p:transition>
  <p:txStyles>
    <p:titleStyle>
      <a:lvl1pPr algn="l" defTabSz="932742" rtl="0" eaLnBrk="1" latinLnBrk="0" hangingPunct="1">
        <a:lnSpc>
          <a:spcPct val="90000"/>
        </a:lnSpc>
        <a:spcBef>
          <a:spcPct val="0"/>
        </a:spcBef>
        <a:buNone/>
        <a:defRPr lang="en-US" sz="4800" b="0" i="0" kern="1200" cap="none" spc="-150" baseline="0" dirty="0" smtClean="0">
          <a:ln w="3175">
            <a:noFill/>
          </a:ln>
          <a:gradFill>
            <a:gsLst>
              <a:gs pos="1250">
                <a:schemeClr val="tx1"/>
              </a:gs>
              <a:gs pos="100000">
                <a:schemeClr val="tx1"/>
              </a:gs>
            </a:gsLst>
            <a:lin ang="5400000" scaled="0"/>
          </a:gradFill>
          <a:effectLst/>
          <a:latin typeface="Segoe UI Semilight" charset="0"/>
          <a:ea typeface="Segoe UI Semilight" charset="0"/>
          <a:cs typeface="Segoe UI Semilight"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b="0" i="0" kern="1200" spc="0" baseline="0">
          <a:gradFill>
            <a:gsLst>
              <a:gs pos="1250">
                <a:schemeClr val="tx1"/>
              </a:gs>
              <a:gs pos="100000">
                <a:schemeClr val="tx1"/>
              </a:gs>
            </a:gsLst>
            <a:lin ang="5400000" scaled="0"/>
          </a:gradFill>
          <a:latin typeface="Segoe UI Light" charset="0"/>
          <a:ea typeface="Segoe UI Light" charset="0"/>
          <a:cs typeface="Segoe UI Light" charset="0"/>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b="0" i="0" kern="1200" spc="0" baseline="0">
          <a:gradFill>
            <a:gsLst>
              <a:gs pos="1250">
                <a:schemeClr val="tx1"/>
              </a:gs>
              <a:gs pos="100000">
                <a:schemeClr val="tx1"/>
              </a:gs>
            </a:gsLst>
            <a:lin ang="5400000" scaled="0"/>
          </a:gradFill>
          <a:latin typeface="Segoe UI Light" charset="0"/>
          <a:ea typeface="Segoe UI Light" charset="0"/>
          <a:cs typeface="Segoe UI Light" charset="0"/>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b="0" i="0" kern="1200" spc="0" baseline="0">
          <a:gradFill>
            <a:gsLst>
              <a:gs pos="1250">
                <a:schemeClr val="tx1"/>
              </a:gs>
              <a:gs pos="100000">
                <a:schemeClr val="tx1"/>
              </a:gs>
            </a:gsLst>
            <a:lin ang="5400000" scaled="0"/>
          </a:gradFill>
          <a:latin typeface="Segoe UI Light" charset="0"/>
          <a:ea typeface="Segoe UI Light" charset="0"/>
          <a:cs typeface="Segoe UI Light" charset="0"/>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b="0" i="0" kern="1200" spc="0" baseline="0">
          <a:gradFill>
            <a:gsLst>
              <a:gs pos="1250">
                <a:schemeClr val="tx1"/>
              </a:gs>
              <a:gs pos="100000">
                <a:schemeClr val="tx1"/>
              </a:gs>
            </a:gsLst>
            <a:lin ang="5400000" scaled="0"/>
          </a:gradFill>
          <a:latin typeface="Segoe UI Light" charset="0"/>
          <a:ea typeface="Segoe UI Light" charset="0"/>
          <a:cs typeface="Segoe UI Light" charset="0"/>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b="0" i="0" kern="1200" spc="0" baseline="0">
          <a:gradFill>
            <a:gsLst>
              <a:gs pos="1250">
                <a:schemeClr val="tx1"/>
              </a:gs>
              <a:gs pos="100000">
                <a:schemeClr val="tx1"/>
              </a:gs>
            </a:gsLst>
            <a:lin ang="5400000" scaled="0"/>
          </a:gradFill>
          <a:latin typeface="Segoe UI Light" charset="0"/>
          <a:ea typeface="Segoe UI Light" charset="0"/>
          <a:cs typeface="Segoe UI Light"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30.xml"/><Relationship Id="rId5" Type="http://schemas.openxmlformats.org/officeDocument/2006/relationships/image" Target="../media/image3.png"/><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hyperlink" Target="aka.ms/appcenter"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hyperlink" Target="aka.ms/appcenterfeedback" TargetMode="External"/><Relationship Id="rId5" Type="http://schemas.openxmlformats.org/officeDocument/2006/relationships/hyperlink" Target="https://twitter.com/VSAppCenter" TargetMode="External"/><Relationship Id="rId4" Type="http://schemas.openxmlformats.org/officeDocument/2006/relationships/hyperlink" Target="aka.ms/appcenterdocs"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s://global.azurebootcamp.net/wp-content/uploads/2018/09/logo-2019-762x67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3219" y="0"/>
            <a:ext cx="1778074" cy="158180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3153" y="6277157"/>
            <a:ext cx="1473621" cy="316615"/>
          </a:xfrm>
          <a:prstGeom prst="rect">
            <a:avLst/>
          </a:prstGeom>
        </p:spPr>
      </p:pic>
      <p:sp>
        <p:nvSpPr>
          <p:cNvPr id="6" name="Title 3"/>
          <p:cNvSpPr txBox="1">
            <a:spLocks/>
          </p:cNvSpPr>
          <p:nvPr/>
        </p:nvSpPr>
        <p:spPr>
          <a:xfrm>
            <a:off x="1335550" y="2438977"/>
            <a:ext cx="10954608" cy="113005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pc="-150" dirty="0">
                <a:ln w="3175">
                  <a:noFill/>
                </a:ln>
                <a:latin typeface="Segoe UI Semilight" charset="0"/>
                <a:ea typeface="Segoe UI Semilight" charset="0"/>
                <a:cs typeface="Segoe UI Semilight" charset="0"/>
              </a:rPr>
              <a:t>CI/CD for your mobile apps with Visual Studio App Center</a:t>
            </a:r>
          </a:p>
        </p:txBody>
      </p:sp>
      <p:sp>
        <p:nvSpPr>
          <p:cNvPr id="7" name="Text Placeholder 4"/>
          <p:cNvSpPr txBox="1">
            <a:spLocks/>
          </p:cNvSpPr>
          <p:nvPr/>
        </p:nvSpPr>
        <p:spPr>
          <a:xfrm>
            <a:off x="1479963" y="4750062"/>
            <a:ext cx="4714615" cy="62780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Segoe UI"/>
                <a:ea typeface="Segoe UI" charset="0"/>
                <a:cs typeface="Segoe UI"/>
              </a:rPr>
              <a:t>Anbu Mani</a:t>
            </a:r>
          </a:p>
          <a:p>
            <a:pPr marL="0" indent="0">
              <a:buNone/>
            </a:pPr>
            <a:r>
              <a:rPr lang="en-US" sz="2000" dirty="0">
                <a:latin typeface="Segoe UI"/>
                <a:ea typeface="Segoe UI" charset="0"/>
                <a:cs typeface="Segoe UI"/>
              </a:rPr>
              <a:t>Microsoft MVP</a:t>
            </a:r>
          </a:p>
          <a:p>
            <a:pPr marL="0" indent="0">
              <a:buNone/>
            </a:pPr>
            <a:r>
              <a:rPr lang="en-US" sz="3200" dirty="0"/>
              <a:t> </a:t>
            </a:r>
          </a:p>
        </p:txBody>
      </p:sp>
      <p:pic>
        <p:nvPicPr>
          <p:cNvPr id="8" name="Picture 7"/>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21239" y="2757010"/>
            <a:ext cx="843828" cy="812020"/>
          </a:xfrm>
          <a:prstGeom prst="rect">
            <a:avLst/>
          </a:prstGeom>
        </p:spPr>
      </p:pic>
    </p:spTree>
    <p:extLst>
      <p:ext uri="{BB962C8B-B14F-4D97-AF65-F5344CB8AC3E}">
        <p14:creationId xmlns:p14="http://schemas.microsoft.com/office/powerpoint/2010/main" val="37064493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3342" y="4401076"/>
            <a:ext cx="568063" cy="1927483"/>
          </a:xfrm>
          <a:prstGeom prst="rect">
            <a:avLst/>
          </a:prstGeom>
        </p:spPr>
      </p:pic>
      <p:sp>
        <p:nvSpPr>
          <p:cNvPr id="18" name="TextBox 17"/>
          <p:cNvSpPr txBox="1"/>
          <p:nvPr/>
        </p:nvSpPr>
        <p:spPr>
          <a:xfrm>
            <a:off x="1772424" y="4411274"/>
            <a:ext cx="5941127" cy="9617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9046" tIns="19046" rIns="19046" bIns="19046" numCol="1" spcCol="14288" rtlCol="0" anchor="ctr">
            <a:spAutoFit/>
          </a:bodyPr>
          <a:lstStyle/>
          <a:p>
            <a:pPr defTabSz="932509"/>
            <a:r>
              <a:rPr lang="en-US" sz="2000" kern="0" dirty="0">
                <a:solidFill>
                  <a:srgbClr val="404040"/>
                </a:solidFill>
                <a:cs typeface="Arial"/>
              </a:rPr>
              <a:t>Anbu Mani </a:t>
            </a:r>
          </a:p>
          <a:p>
            <a:pPr defTabSz="932509"/>
            <a:r>
              <a:rPr lang="en-IN" sz="2000" dirty="0"/>
              <a:t>Microsoft MVP</a:t>
            </a:r>
          </a:p>
          <a:p>
            <a:pPr defTabSz="932509"/>
            <a:r>
              <a:rPr lang="en-IN" sz="2000" dirty="0"/>
              <a:t>Associate Technical Analyst</a:t>
            </a:r>
          </a:p>
        </p:txBody>
      </p:sp>
      <p:cxnSp>
        <p:nvCxnSpPr>
          <p:cNvPr id="19" name="Straight Connector 18"/>
          <p:cNvCxnSpPr/>
          <p:nvPr/>
        </p:nvCxnSpPr>
        <p:spPr>
          <a:xfrm flipV="1">
            <a:off x="1812588" y="5701676"/>
            <a:ext cx="9552453" cy="4760"/>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20" name="Group 19"/>
          <p:cNvGrpSpPr/>
          <p:nvPr/>
        </p:nvGrpSpPr>
        <p:grpSpPr>
          <a:xfrm>
            <a:off x="1736409" y="5934977"/>
            <a:ext cx="9730203" cy="445251"/>
            <a:chOff x="1735136" y="5935662"/>
            <a:chExt cx="9732964" cy="445378"/>
          </a:xfrm>
        </p:grpSpPr>
        <p:sp>
          <p:nvSpPr>
            <p:cNvPr id="21" name="TextBox 20"/>
            <p:cNvSpPr txBox="1"/>
            <p:nvPr/>
          </p:nvSpPr>
          <p:spPr>
            <a:xfrm>
              <a:off x="1735136" y="5935662"/>
              <a:ext cx="3177454" cy="445378"/>
            </a:xfrm>
            <a:prstGeom prst="rect">
              <a:avLst/>
            </a:prstGeom>
            <a:noFill/>
          </p:spPr>
          <p:txBody>
            <a:bodyPr wrap="square" rtlCol="0">
              <a:spAutoFit/>
            </a:bodyPr>
            <a:lstStyle/>
            <a:p>
              <a:pPr defTabSz="932509">
                <a:lnSpc>
                  <a:spcPct val="130000"/>
                </a:lnSpc>
              </a:pPr>
              <a:r>
                <a:rPr lang="en-US" sz="1764" kern="0" dirty="0">
                  <a:solidFill>
                    <a:srgbClr val="404040"/>
                  </a:solidFill>
                  <a:latin typeface="Segoe UI Light"/>
                  <a:cs typeface="Arial"/>
                </a:rPr>
                <a:t>anbumani@xmonkeys360.com</a:t>
              </a:r>
            </a:p>
          </p:txBody>
        </p:sp>
        <p:sp>
          <p:nvSpPr>
            <p:cNvPr id="22" name="TextBox 21"/>
            <p:cNvSpPr txBox="1"/>
            <p:nvPr/>
          </p:nvSpPr>
          <p:spPr>
            <a:xfrm>
              <a:off x="5833269" y="5935662"/>
              <a:ext cx="2024063" cy="408370"/>
            </a:xfrm>
            <a:prstGeom prst="rect">
              <a:avLst/>
            </a:prstGeom>
            <a:noFill/>
          </p:spPr>
          <p:txBody>
            <a:bodyPr wrap="square" rtlCol="0">
              <a:spAutoFit/>
            </a:bodyPr>
            <a:lstStyle/>
            <a:p>
              <a:pPr algn="ctr" defTabSz="932509">
                <a:lnSpc>
                  <a:spcPct val="130000"/>
                </a:lnSpc>
              </a:pPr>
              <a:r>
                <a:rPr lang="en-US" sz="1764" kern="0" dirty="0" err="1">
                  <a:solidFill>
                    <a:srgbClr val="404040"/>
                  </a:solidFill>
                  <a:latin typeface="Segoe UI Light"/>
                  <a:cs typeface="Arial"/>
                </a:rPr>
                <a:t>anbumani.dev</a:t>
              </a:r>
              <a:endParaRPr lang="en-US" sz="1764" kern="0" dirty="0">
                <a:solidFill>
                  <a:srgbClr val="404040"/>
                </a:solidFill>
                <a:latin typeface="Segoe UI Light"/>
                <a:cs typeface="Arial"/>
              </a:endParaRPr>
            </a:p>
          </p:txBody>
        </p:sp>
        <p:sp>
          <p:nvSpPr>
            <p:cNvPr id="23" name="TextBox 22"/>
            <p:cNvSpPr txBox="1"/>
            <p:nvPr/>
          </p:nvSpPr>
          <p:spPr>
            <a:xfrm>
              <a:off x="8978900" y="5935662"/>
              <a:ext cx="2489200" cy="408370"/>
            </a:xfrm>
            <a:prstGeom prst="rect">
              <a:avLst/>
            </a:prstGeom>
            <a:noFill/>
          </p:spPr>
          <p:txBody>
            <a:bodyPr wrap="square" rtlCol="0">
              <a:spAutoFit/>
            </a:bodyPr>
            <a:lstStyle/>
            <a:p>
              <a:pPr algn="r" defTabSz="932509">
                <a:lnSpc>
                  <a:spcPct val="130000"/>
                </a:lnSpc>
              </a:pPr>
              <a:r>
                <a:rPr lang="en-US" sz="1764" kern="0" dirty="0">
                  <a:solidFill>
                    <a:srgbClr val="404040"/>
                  </a:solidFill>
                  <a:latin typeface="Segoe UI Light"/>
                  <a:cs typeface="Arial"/>
                </a:rPr>
                <a:t>@Anbu_Mani27</a:t>
              </a:r>
            </a:p>
          </p:txBody>
        </p:sp>
      </p:grpSp>
      <p:sp>
        <p:nvSpPr>
          <p:cNvPr id="10" name="Text Placeholder 25"/>
          <p:cNvSpPr txBox="1">
            <a:spLocks/>
          </p:cNvSpPr>
          <p:nvPr/>
        </p:nvSpPr>
        <p:spPr bwMode="invGray">
          <a:xfrm>
            <a:off x="2505811" y="2115390"/>
            <a:ext cx="6655136" cy="837962"/>
          </a:xfrm>
          <a:prstGeom prst="rect">
            <a:avLst/>
          </a:prstGeom>
        </p:spPr>
        <p:txBody>
          <a:bodyPr vert="horz" wrap="square" lIns="182828" tIns="146262" rIns="182828" bIns="146262"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475">
              <a:lnSpc>
                <a:spcPct val="60000"/>
              </a:lnSpc>
              <a:buClr>
                <a:srgbClr val="FFFFFF"/>
              </a:buClr>
              <a:buSzPct val="90000"/>
            </a:pPr>
            <a:r>
              <a:rPr lang="en-US" sz="7797" spc="0" dirty="0">
                <a:solidFill>
                  <a:srgbClr val="404040"/>
                </a:solidFill>
              </a:rPr>
              <a:t>Thank you. </a:t>
            </a:r>
            <a:endParaRPr lang="en-US" sz="7797" spc="0" dirty="0">
              <a:solidFill>
                <a:srgbClr val="404040"/>
              </a:solidFill>
              <a:latin typeface="Segoe UI"/>
            </a:endParaRPr>
          </a:p>
        </p:txBody>
      </p:sp>
    </p:spTree>
    <p:extLst>
      <p:ext uri="{BB962C8B-B14F-4D97-AF65-F5344CB8AC3E}">
        <p14:creationId xmlns:p14="http://schemas.microsoft.com/office/powerpoint/2010/main" val="9772332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35A4A-2F3E-4824-8676-86DADE1D642F}"/>
              </a:ext>
            </a:extLst>
          </p:cNvPr>
          <p:cNvSpPr>
            <a:spLocks noGrp="1"/>
          </p:cNvSpPr>
          <p:nvPr>
            <p:ph type="title"/>
          </p:nvPr>
        </p:nvSpPr>
        <p:spPr/>
        <p:txBody>
          <a:bodyPr/>
          <a:lstStyle/>
          <a:p>
            <a:r>
              <a:rPr lang="en-US" dirty="0">
                <a:solidFill>
                  <a:srgbClr val="CB2D62"/>
                </a:solidFill>
              </a:rPr>
              <a:t>Expectations are higher than ever</a:t>
            </a:r>
          </a:p>
        </p:txBody>
      </p:sp>
      <p:sp>
        <p:nvSpPr>
          <p:cNvPr id="3" name="Text Placeholder 2">
            <a:extLst>
              <a:ext uri="{FF2B5EF4-FFF2-40B4-BE49-F238E27FC236}">
                <a16:creationId xmlns:a16="http://schemas.microsoft.com/office/drawing/2014/main" id="{5814FD0C-4F75-4DA7-8DC5-191E779FAF9C}"/>
              </a:ext>
            </a:extLst>
          </p:cNvPr>
          <p:cNvSpPr>
            <a:spLocks noGrp="1"/>
          </p:cNvSpPr>
          <p:nvPr>
            <p:ph type="body" sz="quarter" idx="10"/>
          </p:nvPr>
        </p:nvSpPr>
        <p:spPr>
          <a:xfrm>
            <a:off x="274703" y="1211286"/>
            <a:ext cx="7261478" cy="3139321"/>
          </a:xfrm>
        </p:spPr>
        <p:txBody>
          <a:bodyPr/>
          <a:lstStyle/>
          <a:p>
            <a:pPr marL="349724" indent="-349724">
              <a:buFont typeface="Arial" panose="020B0604020202020204" pitchFamily="34" charset="0"/>
              <a:buChar char="•"/>
            </a:pPr>
            <a:r>
              <a:rPr lang="en-US" sz="3200" dirty="0">
                <a:solidFill>
                  <a:schemeClr val="tx1"/>
                </a:solidFill>
              </a:rPr>
              <a:t>Quality of app content has increased</a:t>
            </a:r>
          </a:p>
          <a:p>
            <a:pPr marL="349724" indent="-349724">
              <a:buFont typeface="Arial" panose="020B0604020202020204" pitchFamily="34" charset="0"/>
              <a:buChar char="•"/>
            </a:pPr>
            <a:r>
              <a:rPr lang="en-US" sz="3200" dirty="0">
                <a:solidFill>
                  <a:schemeClr val="tx1"/>
                </a:solidFill>
              </a:rPr>
              <a:t>Games are more immersive than ever</a:t>
            </a:r>
          </a:p>
          <a:p>
            <a:pPr marL="349724" indent="-349724">
              <a:buFont typeface="Arial" panose="020B0604020202020204" pitchFamily="34" charset="0"/>
              <a:buChar char="•"/>
            </a:pPr>
            <a:r>
              <a:rPr lang="en-US" sz="3200" dirty="0">
                <a:solidFill>
                  <a:schemeClr val="tx1"/>
                </a:solidFill>
              </a:rPr>
              <a:t>Apps require constant updates to keep users engaged</a:t>
            </a:r>
          </a:p>
          <a:p>
            <a:pPr marL="349724" indent="-349724">
              <a:buFont typeface="Arial" panose="020B0604020202020204" pitchFamily="34" charset="0"/>
              <a:buChar char="•"/>
            </a:pPr>
            <a:r>
              <a:rPr lang="en-US" sz="3200" dirty="0">
                <a:solidFill>
                  <a:schemeClr val="tx1"/>
                </a:solidFill>
              </a:rPr>
              <a:t>Consumers use a variety of devices day to day</a:t>
            </a:r>
          </a:p>
        </p:txBody>
      </p:sp>
    </p:spTree>
    <p:extLst>
      <p:ext uri="{BB962C8B-B14F-4D97-AF65-F5344CB8AC3E}">
        <p14:creationId xmlns:p14="http://schemas.microsoft.com/office/powerpoint/2010/main" val="295103272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6BFB9A-9471-42A1-94AC-8E004A288A00}"/>
              </a:ext>
            </a:extLst>
          </p:cNvPr>
          <p:cNvSpPr>
            <a:spLocks noGrp="1"/>
          </p:cNvSpPr>
          <p:nvPr>
            <p:ph type="title"/>
          </p:nvPr>
        </p:nvSpPr>
        <p:spPr/>
        <p:txBody>
          <a:bodyPr/>
          <a:lstStyle/>
          <a:p>
            <a:r>
              <a:rPr lang="en-US">
                <a:solidFill>
                  <a:schemeClr val="accent1"/>
                </a:solidFill>
              </a:rPr>
              <a:t>There’s a lot to worry about</a:t>
            </a:r>
          </a:p>
        </p:txBody>
      </p:sp>
      <p:sp>
        <p:nvSpPr>
          <p:cNvPr id="5" name="Text Placeholder 4">
            <a:extLst>
              <a:ext uri="{FF2B5EF4-FFF2-40B4-BE49-F238E27FC236}">
                <a16:creationId xmlns:a16="http://schemas.microsoft.com/office/drawing/2014/main" id="{3AB1E6DB-DB8D-45D8-9CE4-C9AD8942FAF5}"/>
              </a:ext>
            </a:extLst>
          </p:cNvPr>
          <p:cNvSpPr>
            <a:spLocks noGrp="1"/>
          </p:cNvSpPr>
          <p:nvPr>
            <p:ph type="body" sz="quarter" idx="10"/>
          </p:nvPr>
        </p:nvSpPr>
        <p:spPr>
          <a:xfrm>
            <a:off x="274702" y="1211287"/>
            <a:ext cx="7581517" cy="4998291"/>
          </a:xfrm>
        </p:spPr>
        <p:txBody>
          <a:bodyPr vert="horz" wrap="square" lIns="146304" tIns="91440" rIns="146304" bIns="91440" rtlCol="0" anchor="t">
            <a:spAutoFit/>
          </a:bodyPr>
          <a:lstStyle/>
          <a:p>
            <a:pPr marL="0" indent="0">
              <a:buNone/>
            </a:pPr>
            <a:r>
              <a:rPr lang="en-US" dirty="0"/>
              <a:t>Dependencies</a:t>
            </a:r>
          </a:p>
          <a:p>
            <a:pPr marL="0" indent="0">
              <a:buNone/>
            </a:pPr>
            <a:r>
              <a:rPr lang="en-US" sz="2800" spc="-102" dirty="0">
                <a:ln w="3175">
                  <a:noFill/>
                </a:ln>
                <a:solidFill>
                  <a:schemeClr val="tx1"/>
                </a:solidFill>
                <a:latin typeface="Segoe UI Light"/>
                <a:cs typeface="Segoe UI Light"/>
              </a:rPr>
              <a:t>A wide array of integrations is necessary to complete most apps</a:t>
            </a:r>
            <a:endParaRPr lang="en-US" sz="2800" dirty="0">
              <a:solidFill>
                <a:schemeClr val="tx1"/>
              </a:solidFill>
              <a:latin typeface="Segoe UI Light"/>
              <a:cs typeface="Segoe UI Light"/>
            </a:endParaRPr>
          </a:p>
          <a:p>
            <a:pPr marL="0" indent="0">
              <a:buNone/>
            </a:pPr>
            <a:endParaRPr lang="en-US" b="1" dirty="0"/>
          </a:p>
          <a:p>
            <a:pPr marL="0" indent="0">
              <a:buNone/>
            </a:pPr>
            <a:r>
              <a:rPr lang="en-US" dirty="0"/>
              <a:t>Quality</a:t>
            </a:r>
          </a:p>
          <a:p>
            <a:pPr marL="0" indent="0">
              <a:buNone/>
            </a:pPr>
            <a:r>
              <a:rPr lang="en-US" sz="2800" spc="-102" dirty="0">
                <a:ln w="3175">
                  <a:noFill/>
                </a:ln>
                <a:solidFill>
                  <a:schemeClr val="tx1"/>
                </a:solidFill>
                <a:latin typeface="Segoe UI Light" panose="020B0502040204020203" pitchFamily="34" charset="0"/>
                <a:cs typeface="Segoe UI Light" panose="020B0502040204020203" pitchFamily="34" charset="0"/>
              </a:rPr>
              <a:t>Create quickly and resolve issues fast</a:t>
            </a:r>
            <a:endParaRPr lang="en-US" sz="2800" dirty="0"/>
          </a:p>
          <a:p>
            <a:pPr marL="0" indent="0">
              <a:buNone/>
            </a:pPr>
            <a:endParaRPr lang="en-US" b="1" dirty="0"/>
          </a:p>
          <a:p>
            <a:pPr marL="0" indent="0">
              <a:buNone/>
            </a:pPr>
            <a:r>
              <a:rPr lang="en-US" dirty="0"/>
              <a:t>Fragmentation</a:t>
            </a:r>
          </a:p>
          <a:p>
            <a:pPr marL="0" indent="0">
              <a:buNone/>
            </a:pPr>
            <a:r>
              <a:rPr lang="en-US" sz="2800" spc="-102" dirty="0">
                <a:ln w="3175">
                  <a:noFill/>
                </a:ln>
                <a:solidFill>
                  <a:schemeClr val="tx1"/>
                </a:solidFill>
                <a:latin typeface="Segoe UI Light" panose="020B0502040204020203" pitchFamily="34" charset="0"/>
                <a:cs typeface="Segoe UI Light" panose="020B0502040204020203" pitchFamily="34" charset="0"/>
              </a:rPr>
              <a:t>More types of devices than ever are in use</a:t>
            </a:r>
          </a:p>
        </p:txBody>
      </p:sp>
    </p:spTree>
    <p:extLst>
      <p:ext uri="{BB962C8B-B14F-4D97-AF65-F5344CB8AC3E}">
        <p14:creationId xmlns:p14="http://schemas.microsoft.com/office/powerpoint/2010/main" val="143251062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BEA6C-2AC8-4A8B-BAF9-CE955520C6F0}"/>
              </a:ext>
            </a:extLst>
          </p:cNvPr>
          <p:cNvSpPr>
            <a:spLocks noGrp="1"/>
          </p:cNvSpPr>
          <p:nvPr>
            <p:ph type="title"/>
          </p:nvPr>
        </p:nvSpPr>
        <p:spPr>
          <a:xfrm>
            <a:off x="419694" y="353288"/>
            <a:ext cx="11889564" cy="917575"/>
          </a:xfrm>
        </p:spPr>
        <p:txBody>
          <a:bodyPr/>
          <a:lstStyle/>
          <a:p>
            <a:r>
              <a:rPr lang="en-US">
                <a:solidFill>
                  <a:srgbClr val="CB2D62"/>
                </a:solidFill>
              </a:rPr>
              <a:t>Tools for Any App, Any Developer, Any Platform</a:t>
            </a:r>
          </a:p>
        </p:txBody>
      </p:sp>
      <p:sp>
        <p:nvSpPr>
          <p:cNvPr id="3" name="Text Placeholder 2">
            <a:extLst>
              <a:ext uri="{FF2B5EF4-FFF2-40B4-BE49-F238E27FC236}">
                <a16:creationId xmlns:a16="http://schemas.microsoft.com/office/drawing/2014/main" id="{F1BC808A-558D-4490-A518-C7AA432EDB5A}"/>
              </a:ext>
            </a:extLst>
          </p:cNvPr>
          <p:cNvSpPr>
            <a:spLocks noGrp="1"/>
          </p:cNvSpPr>
          <p:nvPr>
            <p:ph type="body" sz="quarter" idx="10"/>
          </p:nvPr>
        </p:nvSpPr>
        <p:spPr>
          <a:xfrm>
            <a:off x="419757" y="2328052"/>
            <a:ext cx="11888787" cy="3896451"/>
          </a:xfrm>
        </p:spPr>
        <p:txBody>
          <a:bodyPr vert="horz" wrap="square" lIns="146304" tIns="91440" rIns="146304" bIns="91440" rtlCol="0" anchor="t">
            <a:spAutoFit/>
          </a:bodyPr>
          <a:lstStyle/>
          <a:p>
            <a:r>
              <a:rPr lang="en-US" b="1" dirty="0"/>
              <a:t>Visual Studio</a:t>
            </a:r>
            <a:br>
              <a:rPr lang="en-US" dirty="0"/>
            </a:br>
            <a:r>
              <a:rPr lang="en-US" dirty="0"/>
              <a:t>Write less code with better tooling</a:t>
            </a:r>
          </a:p>
          <a:p>
            <a:endParaRPr lang="en-US" dirty="0"/>
          </a:p>
          <a:p>
            <a:r>
              <a:rPr lang="en-US" b="1" dirty="0"/>
              <a:t>Visual Studio App Center</a:t>
            </a:r>
            <a:br>
              <a:rPr lang="en-US" b="1" dirty="0"/>
            </a:br>
            <a:r>
              <a:rPr lang="en-US" dirty="0"/>
              <a:t>Automate the development lifecycle,</a:t>
            </a:r>
            <a:br>
              <a:rPr lang="en-US" dirty="0"/>
            </a:br>
            <a:r>
              <a:rPr lang="en-US" dirty="0"/>
              <a:t>focus on features instead of process</a:t>
            </a:r>
            <a:br>
              <a:rPr lang="en-US" dirty="0"/>
            </a:br>
            <a:endParaRPr lang="en-US" b="1" dirty="0">
              <a:latin typeface="Segoe UI Light"/>
              <a:cs typeface="Segoe UI Light"/>
            </a:endParaRPr>
          </a:p>
        </p:txBody>
      </p:sp>
    </p:spTree>
    <p:extLst>
      <p:ext uri="{BB962C8B-B14F-4D97-AF65-F5344CB8AC3E}">
        <p14:creationId xmlns:p14="http://schemas.microsoft.com/office/powerpoint/2010/main" val="281123708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A09DF5-EB2C-494D-85B5-BDA2926A349C}"/>
              </a:ext>
            </a:extLst>
          </p:cNvPr>
          <p:cNvSpPr>
            <a:spLocks noGrp="1"/>
          </p:cNvSpPr>
          <p:nvPr>
            <p:ph type="title"/>
          </p:nvPr>
        </p:nvSpPr>
        <p:spPr/>
        <p:txBody>
          <a:bodyPr/>
          <a:lstStyle/>
          <a:p>
            <a:r>
              <a:rPr lang="en-US"/>
              <a:t>Something for Everyone</a:t>
            </a:r>
          </a:p>
        </p:txBody>
      </p:sp>
      <p:sp>
        <p:nvSpPr>
          <p:cNvPr id="5" name="Text Placeholder 4">
            <a:extLst>
              <a:ext uri="{FF2B5EF4-FFF2-40B4-BE49-F238E27FC236}">
                <a16:creationId xmlns:a16="http://schemas.microsoft.com/office/drawing/2014/main" id="{B1D4C2D4-2EB6-4093-8119-DFB095AE219F}"/>
              </a:ext>
            </a:extLst>
          </p:cNvPr>
          <p:cNvSpPr>
            <a:spLocks noGrp="1"/>
          </p:cNvSpPr>
          <p:nvPr>
            <p:ph type="body" sz="quarter" idx="10"/>
          </p:nvPr>
        </p:nvSpPr>
        <p:spPr>
          <a:xfrm>
            <a:off x="274702" y="1211287"/>
            <a:ext cx="6491857" cy="4745915"/>
          </a:xfrm>
        </p:spPr>
        <p:txBody>
          <a:bodyPr/>
          <a:lstStyle/>
          <a:p>
            <a:pPr marL="0" indent="0">
              <a:buNone/>
            </a:pPr>
            <a:r>
              <a:rPr lang="en-US">
                <a:solidFill>
                  <a:srgbClr val="CB2D62"/>
                </a:solidFill>
              </a:rPr>
              <a:t>The platforms you support</a:t>
            </a:r>
          </a:p>
          <a:p>
            <a:pPr fontAlgn="base">
              <a:buSzPct val="70000"/>
              <a:buFont typeface="Arial" panose="020B0604020202020204" pitchFamily="34" charset="0"/>
              <a:buChar char="•"/>
            </a:pPr>
            <a:r>
              <a:rPr lang="en-US" sz="2400"/>
              <a:t>Android​</a:t>
            </a:r>
          </a:p>
          <a:p>
            <a:pPr fontAlgn="base">
              <a:buSzPct val="70000"/>
              <a:buFont typeface="Arial" panose="020B0604020202020204" pitchFamily="34" charset="0"/>
              <a:buChar char="•"/>
            </a:pPr>
            <a:r>
              <a:rPr lang="en-US" sz="2400"/>
              <a:t>iOS​</a:t>
            </a:r>
          </a:p>
          <a:p>
            <a:pPr fontAlgn="base">
              <a:buSzPct val="70000"/>
              <a:buFont typeface="Arial" panose="020B0604020202020204" pitchFamily="34" charset="0"/>
              <a:buChar char="•"/>
            </a:pPr>
            <a:r>
              <a:rPr lang="en-US" sz="2400"/>
              <a:t>UWP​</a:t>
            </a:r>
          </a:p>
          <a:p>
            <a:pPr fontAlgn="base">
              <a:buSzPct val="70000"/>
              <a:buFont typeface="Arial" panose="020B0604020202020204" pitchFamily="34" charset="0"/>
              <a:buChar char="•"/>
            </a:pPr>
            <a:r>
              <a:rPr lang="en-US" sz="2400">
                <a:solidFill>
                  <a:schemeClr val="tx1"/>
                </a:solidFill>
              </a:rPr>
              <a:t>macOS (preview)</a:t>
            </a:r>
          </a:p>
          <a:p>
            <a:pPr>
              <a:buSzPct val="70000"/>
              <a:buFont typeface="Arial" panose="020B0604020202020204" pitchFamily="34" charset="0"/>
              <a:buChar char="•"/>
            </a:pPr>
            <a:endParaRPr lang="en-US">
              <a:solidFill>
                <a:srgbClr val="CB2D62"/>
              </a:solidFill>
            </a:endParaRPr>
          </a:p>
          <a:p>
            <a:pPr marL="0" indent="0">
              <a:buSzPct val="70000"/>
              <a:buNone/>
            </a:pPr>
            <a:r>
              <a:rPr lang="en-US">
                <a:solidFill>
                  <a:srgbClr val="CB2D62"/>
                </a:solidFill>
              </a:rPr>
              <a:t>The frameworks you love</a:t>
            </a:r>
          </a:p>
          <a:p>
            <a:pPr>
              <a:buSzPct val="70000"/>
              <a:buFont typeface="Arial" panose="020B0604020202020204" pitchFamily="34" charset="0"/>
              <a:buChar char="•"/>
            </a:pPr>
            <a:r>
              <a:rPr lang="en-US" sz="2400"/>
              <a:t>Java/Kotlin</a:t>
            </a:r>
          </a:p>
          <a:p>
            <a:pPr fontAlgn="base">
              <a:buSzPct val="70000"/>
              <a:buFont typeface="Arial" panose="020B0604020202020204" pitchFamily="34" charset="0"/>
              <a:buChar char="•"/>
            </a:pPr>
            <a:r>
              <a:rPr lang="en-US" sz="2400"/>
              <a:t>Objective C/ Swift</a:t>
            </a:r>
          </a:p>
          <a:p>
            <a:pPr fontAlgn="base">
              <a:buSzPct val="70000"/>
              <a:buFont typeface="Arial" panose="020B0604020202020204" pitchFamily="34" charset="0"/>
              <a:buChar char="•"/>
            </a:pPr>
            <a:r>
              <a:rPr lang="en-US" sz="2400"/>
              <a:t>Xamarin</a:t>
            </a:r>
          </a:p>
        </p:txBody>
      </p:sp>
      <p:sp>
        <p:nvSpPr>
          <p:cNvPr id="6" name="TextBox 5">
            <a:extLst>
              <a:ext uri="{FF2B5EF4-FFF2-40B4-BE49-F238E27FC236}">
                <a16:creationId xmlns:a16="http://schemas.microsoft.com/office/drawing/2014/main" id="{62350C04-90FF-44CC-9003-1F264F975C99}"/>
              </a:ext>
            </a:extLst>
          </p:cNvPr>
          <p:cNvSpPr txBox="1"/>
          <p:nvPr/>
        </p:nvSpPr>
        <p:spPr>
          <a:xfrm>
            <a:off x="3311082" y="4489899"/>
            <a:ext cx="2326599" cy="1366528"/>
          </a:xfrm>
          <a:prstGeom prst="rect">
            <a:avLst/>
          </a:prstGeom>
          <a:noFill/>
        </p:spPr>
        <p:txBody>
          <a:bodyPr wrap="none" lIns="182880" tIns="146304" rIns="182880" bIns="146304" rtlCol="0">
            <a:spAutoFit/>
          </a:bodyPr>
          <a:lstStyle/>
          <a:p>
            <a:pPr marL="342900" indent="-342900" fontAlgn="base">
              <a:buSzPct val="70000"/>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Unity</a:t>
            </a:r>
          </a:p>
          <a:p>
            <a:pPr marL="342900" indent="-342900" fontAlgn="base">
              <a:buSzPct val="70000"/>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React Native</a:t>
            </a:r>
          </a:p>
          <a:p>
            <a:pPr>
              <a:lnSpc>
                <a:spcPct val="90000"/>
              </a:lnSpc>
              <a:spcAft>
                <a:spcPts val="600"/>
              </a:spcAft>
            </a:pPr>
            <a:endParaRPr lang="en-US" sz="2400" dirty="0">
              <a:gradFill>
                <a:gsLst>
                  <a:gs pos="2917">
                    <a:schemeClr val="tx1"/>
                  </a:gs>
                  <a:gs pos="30000">
                    <a:schemeClr val="tx1"/>
                  </a:gs>
                </a:gsLst>
                <a:lin ang="5400000" scaled="0"/>
              </a:gradFill>
            </a:endParaRPr>
          </a:p>
        </p:txBody>
      </p:sp>
      <p:pic>
        <p:nvPicPr>
          <p:cNvPr id="16" name="Graphic 15">
            <a:extLst>
              <a:ext uri="{FF2B5EF4-FFF2-40B4-BE49-F238E27FC236}">
                <a16:creationId xmlns:a16="http://schemas.microsoft.com/office/drawing/2014/main" id="{C9DC702F-3873-45B4-985F-E051E685D1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03290" y="2199825"/>
            <a:ext cx="609600" cy="609600"/>
          </a:xfrm>
          <a:prstGeom prst="rect">
            <a:avLst/>
          </a:prstGeom>
        </p:spPr>
      </p:pic>
      <p:pic>
        <p:nvPicPr>
          <p:cNvPr id="17" name="Graphic 16">
            <a:extLst>
              <a:ext uri="{FF2B5EF4-FFF2-40B4-BE49-F238E27FC236}">
                <a16:creationId xmlns:a16="http://schemas.microsoft.com/office/drawing/2014/main" id="{93C93D59-3F47-4413-B688-F515804484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65154" y="2199825"/>
            <a:ext cx="609600" cy="609600"/>
          </a:xfrm>
          <a:prstGeom prst="rect">
            <a:avLst/>
          </a:prstGeom>
        </p:spPr>
      </p:pic>
      <p:pic>
        <p:nvPicPr>
          <p:cNvPr id="18" name="Graphic 17">
            <a:extLst>
              <a:ext uri="{FF2B5EF4-FFF2-40B4-BE49-F238E27FC236}">
                <a16:creationId xmlns:a16="http://schemas.microsoft.com/office/drawing/2014/main" id="{C47ACF37-BA9D-41BE-879C-07037D300F3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90577" y="2209978"/>
            <a:ext cx="609600" cy="609600"/>
          </a:xfrm>
          <a:prstGeom prst="rect">
            <a:avLst/>
          </a:prstGeom>
        </p:spPr>
      </p:pic>
    </p:spTree>
    <p:extLst>
      <p:ext uri="{BB962C8B-B14F-4D97-AF65-F5344CB8AC3E}">
        <p14:creationId xmlns:p14="http://schemas.microsoft.com/office/powerpoint/2010/main" val="420152100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0245-2940-46AB-A124-66A95AB4DCB1}"/>
              </a:ext>
            </a:extLst>
          </p:cNvPr>
          <p:cNvSpPr>
            <a:spLocks noGrp="1"/>
          </p:cNvSpPr>
          <p:nvPr>
            <p:ph type="title"/>
          </p:nvPr>
        </p:nvSpPr>
        <p:spPr/>
        <p:txBody>
          <a:bodyPr/>
          <a:lstStyle/>
          <a:p>
            <a:r>
              <a:rPr lang="en-US">
                <a:solidFill>
                  <a:srgbClr val="CB2D62"/>
                </a:solidFill>
              </a:rPr>
              <a:t>Shipping Faster with DevOps</a:t>
            </a:r>
          </a:p>
        </p:txBody>
      </p:sp>
      <p:sp>
        <p:nvSpPr>
          <p:cNvPr id="3" name="Text Placeholder 2">
            <a:extLst>
              <a:ext uri="{FF2B5EF4-FFF2-40B4-BE49-F238E27FC236}">
                <a16:creationId xmlns:a16="http://schemas.microsoft.com/office/drawing/2014/main" id="{AA81791F-7756-40AA-BE54-FE55BE770AFD}"/>
              </a:ext>
            </a:extLst>
          </p:cNvPr>
          <p:cNvSpPr>
            <a:spLocks noGrp="1"/>
          </p:cNvSpPr>
          <p:nvPr>
            <p:ph type="body" sz="quarter" idx="10"/>
          </p:nvPr>
        </p:nvSpPr>
        <p:spPr>
          <a:xfrm>
            <a:off x="1182914" y="1795663"/>
            <a:ext cx="10980575" cy="4339650"/>
          </a:xfrm>
        </p:spPr>
        <p:txBody>
          <a:bodyPr/>
          <a:lstStyle/>
          <a:p>
            <a:r>
              <a:rPr lang="en-US"/>
              <a:t>Build the app on every commit</a:t>
            </a:r>
          </a:p>
          <a:p>
            <a:endParaRPr lang="en-US"/>
          </a:p>
          <a:p>
            <a:endParaRPr lang="en-US"/>
          </a:p>
          <a:p>
            <a:r>
              <a:rPr lang="en-US"/>
              <a:t>Test automatically on real devices</a:t>
            </a:r>
          </a:p>
          <a:p>
            <a:endParaRPr lang="en-US"/>
          </a:p>
          <a:p>
            <a:endParaRPr lang="en-US"/>
          </a:p>
          <a:p>
            <a:r>
              <a:rPr lang="en-US"/>
              <a:t>Distribute to beta testers &amp; stores</a:t>
            </a:r>
          </a:p>
        </p:txBody>
      </p:sp>
      <p:pic>
        <p:nvPicPr>
          <p:cNvPr id="4" name="Picture 3">
            <a:extLst>
              <a:ext uri="{FF2B5EF4-FFF2-40B4-BE49-F238E27FC236}">
                <a16:creationId xmlns:a16="http://schemas.microsoft.com/office/drawing/2014/main" id="{B905745C-2A07-48F5-B81B-9DE7C9B21E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7128" y="1714430"/>
            <a:ext cx="928541" cy="930637"/>
          </a:xfrm>
          <a:prstGeom prst="rect">
            <a:avLst/>
          </a:prstGeom>
        </p:spPr>
      </p:pic>
      <p:pic>
        <p:nvPicPr>
          <p:cNvPr id="5" name="Picture 4">
            <a:extLst>
              <a:ext uri="{FF2B5EF4-FFF2-40B4-BE49-F238E27FC236}">
                <a16:creationId xmlns:a16="http://schemas.microsoft.com/office/drawing/2014/main" id="{CC8465B2-08E5-4A2E-90AB-4999A0A898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2457" y="3539995"/>
            <a:ext cx="850986" cy="850986"/>
          </a:xfrm>
          <a:prstGeom prst="rect">
            <a:avLst/>
          </a:prstGeom>
        </p:spPr>
      </p:pic>
      <p:pic>
        <p:nvPicPr>
          <p:cNvPr id="6" name="Picture 5">
            <a:extLst>
              <a:ext uri="{FF2B5EF4-FFF2-40B4-BE49-F238E27FC236}">
                <a16:creationId xmlns:a16="http://schemas.microsoft.com/office/drawing/2014/main" id="{ED915CC6-599D-43E3-A8DA-7E0590D0D6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0232" y="5285909"/>
            <a:ext cx="1035437" cy="970460"/>
          </a:xfrm>
          <a:prstGeom prst="rect">
            <a:avLst/>
          </a:prstGeom>
        </p:spPr>
      </p:pic>
    </p:spTree>
    <p:extLst>
      <p:ext uri="{BB962C8B-B14F-4D97-AF65-F5344CB8AC3E}">
        <p14:creationId xmlns:p14="http://schemas.microsoft.com/office/powerpoint/2010/main" val="79306285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84D01-C5AC-4434-9B86-AA7A1911F0BB}"/>
              </a:ext>
            </a:extLst>
          </p:cNvPr>
          <p:cNvSpPr>
            <a:spLocks noGrp="1"/>
          </p:cNvSpPr>
          <p:nvPr>
            <p:ph type="title"/>
          </p:nvPr>
        </p:nvSpPr>
        <p:spPr/>
        <p:txBody>
          <a:bodyPr/>
          <a:lstStyle/>
          <a:p>
            <a:r>
              <a:rPr lang="en-US">
                <a:solidFill>
                  <a:srgbClr val="CB2D62"/>
                </a:solidFill>
              </a:rPr>
              <a:t>Better Engagement Post Launch</a:t>
            </a:r>
          </a:p>
        </p:txBody>
      </p:sp>
      <p:pic>
        <p:nvPicPr>
          <p:cNvPr id="4" name="Picture 3">
            <a:extLst>
              <a:ext uri="{FF2B5EF4-FFF2-40B4-BE49-F238E27FC236}">
                <a16:creationId xmlns:a16="http://schemas.microsoft.com/office/drawing/2014/main" id="{59E9E340-ACF8-4449-9126-63558ED6CD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978" y="1584005"/>
            <a:ext cx="949501" cy="886619"/>
          </a:xfrm>
          <a:prstGeom prst="rect">
            <a:avLst/>
          </a:prstGeom>
        </p:spPr>
      </p:pic>
      <p:pic>
        <p:nvPicPr>
          <p:cNvPr id="5" name="Picture 4">
            <a:extLst>
              <a:ext uri="{FF2B5EF4-FFF2-40B4-BE49-F238E27FC236}">
                <a16:creationId xmlns:a16="http://schemas.microsoft.com/office/drawing/2014/main" id="{0B6E59C4-7A2C-4089-8E63-9539F5F0D5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2466" y="3184553"/>
            <a:ext cx="892907" cy="892907"/>
          </a:xfrm>
          <a:prstGeom prst="rect">
            <a:avLst/>
          </a:prstGeom>
        </p:spPr>
      </p:pic>
      <p:pic>
        <p:nvPicPr>
          <p:cNvPr id="6" name="Picture 5">
            <a:extLst>
              <a:ext uri="{FF2B5EF4-FFF2-40B4-BE49-F238E27FC236}">
                <a16:creationId xmlns:a16="http://schemas.microsoft.com/office/drawing/2014/main" id="{FD81E16D-A630-4DAB-BD5D-902126333CA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4349" y="4996885"/>
            <a:ext cx="758761" cy="744089"/>
          </a:xfrm>
          <a:prstGeom prst="rect">
            <a:avLst/>
          </a:prstGeom>
        </p:spPr>
      </p:pic>
      <p:sp>
        <p:nvSpPr>
          <p:cNvPr id="7" name="Text Placeholder 2">
            <a:extLst>
              <a:ext uri="{FF2B5EF4-FFF2-40B4-BE49-F238E27FC236}">
                <a16:creationId xmlns:a16="http://schemas.microsoft.com/office/drawing/2014/main" id="{C6725708-AF0A-42B5-81A4-AB2120283310}"/>
              </a:ext>
            </a:extLst>
          </p:cNvPr>
          <p:cNvSpPr>
            <a:spLocks noGrp="1"/>
          </p:cNvSpPr>
          <p:nvPr>
            <p:ph type="body" sz="quarter" idx="10"/>
          </p:nvPr>
        </p:nvSpPr>
        <p:spPr>
          <a:xfrm>
            <a:off x="1182914" y="1584005"/>
            <a:ext cx="10980575" cy="4616648"/>
          </a:xfrm>
        </p:spPr>
        <p:txBody>
          <a:bodyPr/>
          <a:lstStyle/>
          <a:p>
            <a:r>
              <a:rPr lang="en-US"/>
              <a:t>Monitor app health &amp; crashes</a:t>
            </a:r>
          </a:p>
          <a:p>
            <a:pPr marL="0" indent="0">
              <a:buNone/>
            </a:pPr>
            <a:br>
              <a:rPr lang="en-US"/>
            </a:br>
            <a:endParaRPr lang="en-US"/>
          </a:p>
          <a:p>
            <a:r>
              <a:rPr lang="en-US"/>
              <a:t>Learn from analytics your adoption</a:t>
            </a:r>
            <a:br>
              <a:rPr lang="en-US"/>
            </a:br>
            <a:r>
              <a:rPr lang="en-US"/>
              <a:t>and user behavior</a:t>
            </a:r>
          </a:p>
          <a:p>
            <a:pPr marL="0" indent="0">
              <a:buNone/>
            </a:pPr>
            <a:endParaRPr lang="en-US"/>
          </a:p>
          <a:p>
            <a:r>
              <a:rPr lang="en-US"/>
              <a:t>Send targeted messages to </a:t>
            </a:r>
            <a:br>
              <a:rPr lang="en-US"/>
            </a:br>
            <a:r>
              <a:rPr lang="en-US"/>
              <a:t>collect feedback</a:t>
            </a:r>
          </a:p>
        </p:txBody>
      </p:sp>
    </p:spTree>
    <p:extLst>
      <p:ext uri="{BB962C8B-B14F-4D97-AF65-F5344CB8AC3E}">
        <p14:creationId xmlns:p14="http://schemas.microsoft.com/office/powerpoint/2010/main" val="10262133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CC843-9E49-4814-8543-DDF19C080AE3}"/>
              </a:ext>
            </a:extLst>
          </p:cNvPr>
          <p:cNvSpPr>
            <a:spLocks noGrp="1"/>
          </p:cNvSpPr>
          <p:nvPr>
            <p:ph type="title"/>
          </p:nvPr>
        </p:nvSpPr>
        <p:spPr/>
        <p:txBody>
          <a:bodyPr/>
          <a:lstStyle/>
          <a:p>
            <a:r>
              <a:rPr lang="en-US">
                <a:solidFill>
                  <a:srgbClr val="CB2D62"/>
                </a:solidFill>
              </a:rPr>
              <a:t>Your Next Steps</a:t>
            </a:r>
          </a:p>
        </p:txBody>
      </p:sp>
      <p:sp>
        <p:nvSpPr>
          <p:cNvPr id="3" name="Text Placeholder 2">
            <a:extLst>
              <a:ext uri="{FF2B5EF4-FFF2-40B4-BE49-F238E27FC236}">
                <a16:creationId xmlns:a16="http://schemas.microsoft.com/office/drawing/2014/main" id="{6A27107A-1072-4BBB-B89F-3D2F8A0AB9D0}"/>
              </a:ext>
            </a:extLst>
          </p:cNvPr>
          <p:cNvSpPr>
            <a:spLocks noGrp="1"/>
          </p:cNvSpPr>
          <p:nvPr>
            <p:ph type="body" sz="quarter" idx="10"/>
          </p:nvPr>
        </p:nvSpPr>
        <p:spPr>
          <a:xfrm>
            <a:off x="274702" y="1211287"/>
            <a:ext cx="11888787" cy="2511457"/>
          </a:xfrm>
        </p:spPr>
        <p:txBody>
          <a:bodyPr/>
          <a:lstStyle/>
          <a:p>
            <a:r>
              <a:rPr lang="en-US"/>
              <a:t>Sign up - </a:t>
            </a:r>
            <a:r>
              <a:rPr lang="en-US">
                <a:hlinkClick r:id="rId3" action="ppaction://hlinkfile"/>
              </a:rPr>
              <a:t>aka.ms/</a:t>
            </a:r>
            <a:r>
              <a:rPr lang="en-US" err="1">
                <a:hlinkClick r:id="rId3" action="ppaction://hlinkfile"/>
              </a:rPr>
              <a:t>appcenter</a:t>
            </a:r>
            <a:endParaRPr lang="en-US"/>
          </a:p>
          <a:p>
            <a:r>
              <a:rPr lang="en-US"/>
              <a:t>Get started - </a:t>
            </a:r>
            <a:r>
              <a:rPr lang="en-US">
                <a:hlinkClick r:id="rId4" action="ppaction://hlinkfile"/>
              </a:rPr>
              <a:t>aka.ms/</a:t>
            </a:r>
            <a:r>
              <a:rPr lang="en-US" err="1">
                <a:hlinkClick r:id="rId4" action="ppaction://hlinkfile"/>
              </a:rPr>
              <a:t>appcenterdocs</a:t>
            </a:r>
            <a:endParaRPr lang="en-US"/>
          </a:p>
          <a:p>
            <a:r>
              <a:rPr lang="en-US"/>
              <a:t>Say Hello- </a:t>
            </a:r>
            <a:r>
              <a:rPr lang="en-US">
                <a:hlinkClick r:id="rId5"/>
              </a:rPr>
              <a:t>@</a:t>
            </a:r>
            <a:r>
              <a:rPr lang="en-US" err="1">
                <a:hlinkClick r:id="rId5"/>
              </a:rPr>
              <a:t>VSAppCenter</a:t>
            </a:r>
            <a:endParaRPr lang="en-US"/>
          </a:p>
          <a:p>
            <a:r>
              <a:rPr lang="en-US"/>
              <a:t>Share your ideas - </a:t>
            </a:r>
            <a:r>
              <a:rPr lang="en-US">
                <a:hlinkClick r:id="rId6" action="ppaction://hlinkfile"/>
              </a:rPr>
              <a:t>aka.ms/</a:t>
            </a:r>
            <a:r>
              <a:rPr lang="en-US" err="1">
                <a:hlinkClick r:id="rId6" action="ppaction://hlinkfile"/>
              </a:rPr>
              <a:t>appcenterfeedback</a:t>
            </a:r>
            <a:endParaRPr lang="en-US"/>
          </a:p>
        </p:txBody>
      </p:sp>
    </p:spTree>
    <p:extLst>
      <p:ext uri="{BB962C8B-B14F-4D97-AF65-F5344CB8AC3E}">
        <p14:creationId xmlns:p14="http://schemas.microsoft.com/office/powerpoint/2010/main" val="422862697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805F6C-E94E-4F90-90CD-EC0298D822FE}"/>
              </a:ext>
            </a:extLst>
          </p:cNvPr>
          <p:cNvSpPr>
            <a:spLocks noGrp="1"/>
          </p:cNvSpPr>
          <p:nvPr>
            <p:ph type="title"/>
          </p:nvPr>
        </p:nvSpPr>
        <p:spPr/>
        <p:txBody>
          <a:bodyPr/>
          <a:lstStyle/>
          <a:p>
            <a:r>
              <a:rPr lang="en-US">
                <a:latin typeface="Segoe UI Semilight"/>
                <a:cs typeface="Segoe UI Semilight"/>
              </a:rPr>
              <a:t>Let's build some great apps!</a:t>
            </a:r>
          </a:p>
        </p:txBody>
      </p:sp>
    </p:spTree>
    <p:extLst>
      <p:ext uri="{BB962C8B-B14F-4D97-AF65-F5344CB8AC3E}">
        <p14:creationId xmlns:p14="http://schemas.microsoft.com/office/powerpoint/2010/main" val="1238660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365 PPT Template - 2017">
  <a:themeElements>
    <a:clrScheme name="Custom 19">
      <a:dk1>
        <a:srgbClr val="2F2F2F"/>
      </a:dk1>
      <a:lt1>
        <a:srgbClr val="E6E6E6"/>
      </a:lt1>
      <a:dk2>
        <a:srgbClr val="2F2F2F"/>
      </a:dk2>
      <a:lt2>
        <a:srgbClr val="FFFFFF"/>
      </a:lt2>
      <a:accent1>
        <a:srgbClr val="CB2D62"/>
      </a:accent1>
      <a:accent2>
        <a:srgbClr val="2F2F2F"/>
      </a:accent2>
      <a:accent3>
        <a:srgbClr val="D2D2D2"/>
      </a:accent3>
      <a:accent4>
        <a:srgbClr val="E6E6E6"/>
      </a:accent4>
      <a:accent5>
        <a:srgbClr val="2F2F2F"/>
      </a:accent5>
      <a:accent6>
        <a:srgbClr val="D2D2D2"/>
      </a:accent6>
      <a:hlink>
        <a:srgbClr val="CB2D62"/>
      </a:hlink>
      <a:folHlink>
        <a:srgbClr val="CB2D6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60E49DB-0E46-4E26-802D-8B7134C2F338}" vid="{2A6A2BA9-42FB-431E-81C9-3FE614E59D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59755AE46284A4FB26ABE91709CE877" ma:contentTypeVersion="2" ma:contentTypeDescription="Create a new document." ma:contentTypeScope="" ma:versionID="578d1b8c8ec4a9ba3bd6a892681908f2">
  <xsd:schema xmlns:xsd="http://www.w3.org/2001/XMLSchema" xmlns:xs="http://www.w3.org/2001/XMLSchema" xmlns:p="http://schemas.microsoft.com/office/2006/metadata/properties" xmlns:ns2="102b992b-3373-4141-adae-d8e485a5e120" targetNamespace="http://schemas.microsoft.com/office/2006/metadata/properties" ma:root="true" ma:fieldsID="020ab9ada531e0a302a6ef1520307892" ns2:_="">
    <xsd:import namespace="102b992b-3373-4141-adae-d8e485a5e12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02b992b-3373-4141-adae-d8e485a5e12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www.w3.org/XML/1998/namespace"/>
    <ds:schemaRef ds:uri="http://schemas.microsoft.com/office/2006/metadata/properties"/>
    <ds:schemaRef ds:uri="630a2e83-186a-4a0f-ab27-bee8a8096abc"/>
    <ds:schemaRef ds:uri="http://schemas.microsoft.com/office/2006/documentManagement/types"/>
    <ds:schemaRef ds:uri="http://purl.org/dc/terms/"/>
    <ds:schemaRef ds:uri="http://purl.org/dc/dcmitype/"/>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9E117CBF-74F3-4C9B-89B1-DFEBFCFF47C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02b992b-3373-4141-adae-d8e485a5e12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Office_PPT_Template_2017</Template>
  <TotalTime>29</TotalTime>
  <Words>1190</Words>
  <Application>Microsoft Office PowerPoint</Application>
  <PresentationFormat>Custom</PresentationFormat>
  <Paragraphs>108</Paragraphs>
  <Slides>10</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Segoe UI</vt:lpstr>
      <vt:lpstr>Segoe UI Light</vt:lpstr>
      <vt:lpstr>Segoe UI Semibold</vt:lpstr>
      <vt:lpstr>Segoe UI Semilight</vt:lpstr>
      <vt:lpstr>Wingdings</vt:lpstr>
      <vt:lpstr>Office 365 PPT Template - 2017</vt:lpstr>
      <vt:lpstr>PowerPoint Presentation</vt:lpstr>
      <vt:lpstr>Expectations are higher than ever</vt:lpstr>
      <vt:lpstr>There’s a lot to worry about</vt:lpstr>
      <vt:lpstr>Tools for Any App, Any Developer, Any Platform</vt:lpstr>
      <vt:lpstr>Something for Everyone</vt:lpstr>
      <vt:lpstr>Shipping Faster with DevOps</vt:lpstr>
      <vt:lpstr>Better Engagement Post Launch</vt:lpstr>
      <vt:lpstr>Your Next Steps</vt:lpstr>
      <vt:lpstr>Let's build some great apps!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Studio App Center</dc:title>
  <dc:subject>&lt;Speech title here&gt;</dc:subject>
  <dc:creator>Anbu Mani</dc:creator>
  <cp:keywords/>
  <dc:description>Template: Angela Powell; ZUM Communications
Formatting: 
Audience Type:</dc:description>
  <cp:lastModifiedBy>Anbu Mani</cp:lastModifiedBy>
  <cp:revision>13</cp:revision>
  <dcterms:created xsi:type="dcterms:W3CDTF">2018-01-31T23:25:59Z</dcterms:created>
  <dcterms:modified xsi:type="dcterms:W3CDTF">2019-05-14T18:44:49Z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0x010100959755AE46284A4FB26ABE91709CE877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taaljabe@microsoft.com</vt:lpwstr>
  </property>
  <property fmtid="{D5CDD505-2E9C-101B-9397-08002B2CF9AE}" pid="14" name="MSIP_Label_f42aa342-8706-4288-bd11-ebb85995028c_SetDate">
    <vt:lpwstr>2018-02-02T21:47:28.0735547Z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ies>
</file>